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handoutMasterIdLst>
    <p:handoutMasterId r:id="rId19"/>
  </p:handoutMasterIdLst>
  <p:sldIdLst>
    <p:sldId id="268" r:id="rId2"/>
    <p:sldId id="265" r:id="rId3"/>
    <p:sldId id="270" r:id="rId4"/>
    <p:sldId id="271" r:id="rId5"/>
    <p:sldId id="272" r:id="rId6"/>
    <p:sldId id="273" r:id="rId7"/>
    <p:sldId id="274" r:id="rId8"/>
    <p:sldId id="284" r:id="rId9"/>
    <p:sldId id="277" r:id="rId10"/>
    <p:sldId id="282" r:id="rId11"/>
    <p:sldId id="283" r:id="rId12"/>
    <p:sldId id="275" r:id="rId13"/>
    <p:sldId id="280" r:id="rId14"/>
    <p:sldId id="278" r:id="rId15"/>
    <p:sldId id="276" r:id="rId16"/>
    <p:sldId id="279" r:id="rId17"/>
    <p:sldId id="281"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2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6" autoAdjust="0"/>
    <p:restoredTop sz="94660"/>
  </p:normalViewPr>
  <p:slideViewPr>
    <p:cSldViewPr snapToGrid="0">
      <p:cViewPr varScale="1">
        <p:scale>
          <a:sx n="133" d="100"/>
          <a:sy n="133" d="100"/>
        </p:scale>
        <p:origin x="208" y="840"/>
      </p:cViewPr>
      <p:guideLst>
        <p:guide orient="horz" pos="2160"/>
        <p:guide pos="3840"/>
      </p:guideLst>
    </p:cSldViewPr>
  </p:slideViewPr>
  <p:notesTextViewPr>
    <p:cViewPr>
      <p:scale>
        <a:sx n="1" d="1"/>
        <a:sy n="1" d="1"/>
      </p:scale>
      <p:origin x="0" y="0"/>
    </p:cViewPr>
  </p:notesTextViewPr>
  <p:notesViewPr>
    <p:cSldViewPr snapToGrid="0">
      <p:cViewPr varScale="1">
        <p:scale>
          <a:sx n="61" d="100"/>
          <a:sy n="61" d="100"/>
        </p:scale>
        <p:origin x="255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047E4F-EDE9-451A-8C6D-F5169C8A774A}" type="datetimeFigureOut">
              <a:rPr lang="fr-FR" smtClean="0"/>
              <a:t>10/04/2020</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1F566B-56D3-4B5B-8D1B-27CED0A10F91}" type="slidenum">
              <a:rPr lang="fr-FR" smtClean="0"/>
              <a:t>‹N°›</a:t>
            </a:fld>
            <a:endParaRPr lang="fr-FR"/>
          </a:p>
        </p:txBody>
      </p:sp>
    </p:spTree>
    <p:extLst>
      <p:ext uri="{BB962C8B-B14F-4D97-AF65-F5344CB8AC3E}">
        <p14:creationId xmlns:p14="http://schemas.microsoft.com/office/powerpoint/2010/main" val="41369664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de chapitre">
    <p:spTree>
      <p:nvGrpSpPr>
        <p:cNvPr id="1" name=""/>
        <p:cNvGrpSpPr/>
        <p:nvPr/>
      </p:nvGrpSpPr>
      <p:grpSpPr>
        <a:xfrm>
          <a:off x="0" y="0"/>
          <a:ext cx="0" cy="0"/>
          <a:chOff x="0" y="0"/>
          <a:chExt cx="0" cy="0"/>
        </a:xfrm>
      </p:grpSpPr>
      <p:sp>
        <p:nvSpPr>
          <p:cNvPr id="13" name="Rectangle 12"/>
          <p:cNvSpPr/>
          <p:nvPr userDrawn="1"/>
        </p:nvSpPr>
        <p:spPr>
          <a:xfrm>
            <a:off x="196849" y="0"/>
            <a:ext cx="3023287" cy="6858000"/>
          </a:xfrm>
          <a:prstGeom prst="rect">
            <a:avLst/>
          </a:prstGeom>
          <a:solidFill>
            <a:srgbClr val="00A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Espace réservé du contenu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5895217"/>
            <a:ext cx="12192000" cy="962784"/>
          </a:xfrm>
          <a:prstGeom prst="rect">
            <a:avLst/>
          </a:prstGeom>
        </p:spPr>
      </p:pic>
      <p:pic>
        <p:nvPicPr>
          <p:cNvPr id="15" name="Espace réservé du contenu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96849" cy="6858000"/>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8638" y="6376609"/>
            <a:ext cx="1129059" cy="168890"/>
          </a:xfrm>
          <a:prstGeom prst="rect">
            <a:avLst/>
          </a:prstGeom>
        </p:spPr>
      </p:pic>
      <p:sp>
        <p:nvSpPr>
          <p:cNvPr id="19" name="Titre 1"/>
          <p:cNvSpPr>
            <a:spLocks noGrp="1"/>
          </p:cNvSpPr>
          <p:nvPr>
            <p:ph type="title"/>
          </p:nvPr>
        </p:nvSpPr>
        <p:spPr>
          <a:xfrm>
            <a:off x="3665621" y="1756608"/>
            <a:ext cx="6874693" cy="1431760"/>
          </a:xfrm>
          <a:prstGeom prst="rect">
            <a:avLst/>
          </a:prstGeom>
        </p:spPr>
        <p:txBody>
          <a:bodyPr/>
          <a:lstStyle>
            <a:lvl1pPr>
              <a:defRPr sz="4000" b="1" i="0" spc="-300" baseline="0">
                <a:solidFill>
                  <a:srgbClr val="00A2DD"/>
                </a:solidFill>
                <a:latin typeface="Montserrat" panose="02000505000000020004" pitchFamily="2" charset="0"/>
              </a:defRPr>
            </a:lvl1pPr>
          </a:lstStyle>
          <a:p>
            <a:r>
              <a:rPr lang="fr-FR"/>
              <a:t>Modifiez le style du titre</a:t>
            </a:r>
            <a:endParaRPr lang="fr-FR" dirty="0"/>
          </a:p>
        </p:txBody>
      </p:sp>
      <p:sp>
        <p:nvSpPr>
          <p:cNvPr id="21" name="Espace réservé du texte 20"/>
          <p:cNvSpPr>
            <a:spLocks noGrp="1"/>
          </p:cNvSpPr>
          <p:nvPr>
            <p:ph type="body" sz="quarter" idx="10"/>
          </p:nvPr>
        </p:nvSpPr>
        <p:spPr>
          <a:xfrm>
            <a:off x="938213" y="627063"/>
            <a:ext cx="2281237" cy="5133975"/>
          </a:xfrm>
          <a:prstGeom prst="rect">
            <a:avLst/>
          </a:prstGeom>
        </p:spPr>
        <p:txBody>
          <a:bodyPr/>
          <a:lstStyle>
            <a:lvl1pPr marL="0" indent="0" algn="r">
              <a:buNone/>
              <a:defRPr sz="30000" b="1" i="0" spc="-300" baseline="0">
                <a:solidFill>
                  <a:schemeClr val="bg1"/>
                </a:solidFill>
                <a:latin typeface="Montserrat" panose="02000505000000020004" pitchFamily="2" charset="0"/>
              </a:defRPr>
            </a:lvl1pPr>
            <a:lvl2pPr marL="457200" indent="0">
              <a:buNone/>
              <a:defRPr sz="1500" b="1" i="0" spc="-300" baseline="0">
                <a:solidFill>
                  <a:schemeClr val="bg1"/>
                </a:solidFill>
                <a:latin typeface="Montserrat" panose="02000505000000020004" pitchFamily="2" charset="0"/>
              </a:defRPr>
            </a:lvl2pPr>
            <a:lvl3pPr marL="914400" indent="0">
              <a:buNone/>
              <a:defRPr sz="1500" b="1" i="0" spc="-300" baseline="0">
                <a:solidFill>
                  <a:schemeClr val="bg1"/>
                </a:solidFill>
                <a:latin typeface="Montserrat" panose="02000505000000020004" pitchFamily="2" charset="0"/>
              </a:defRPr>
            </a:lvl3pPr>
            <a:lvl4pPr marL="1371600" indent="0">
              <a:buNone/>
              <a:defRPr sz="1500" b="1" i="0" spc="-300" baseline="0">
                <a:solidFill>
                  <a:schemeClr val="bg1"/>
                </a:solidFill>
                <a:latin typeface="Montserrat" panose="02000505000000020004" pitchFamily="2" charset="0"/>
              </a:defRPr>
            </a:lvl4pPr>
            <a:lvl5pPr marL="1828800" indent="0">
              <a:buNone/>
              <a:defRPr sz="1500" b="1" i="0" spc="-300" baseline="0">
                <a:solidFill>
                  <a:schemeClr val="bg1"/>
                </a:solidFill>
                <a:latin typeface="Montserrat" panose="02000505000000020004" pitchFamily="2" charset="0"/>
              </a:defRPr>
            </a:lvl5pPr>
          </a:lstStyle>
          <a:p>
            <a:pPr lvl="0"/>
            <a:r>
              <a:rPr lang="fr-FR"/>
              <a:t>Cliquez pour modifier les styles du texte du masque</a:t>
            </a:r>
          </a:p>
        </p:txBody>
      </p:sp>
    </p:spTree>
    <p:extLst>
      <p:ext uri="{BB962C8B-B14F-4D97-AF65-F5344CB8AC3E}">
        <p14:creationId xmlns:p14="http://schemas.microsoft.com/office/powerpoint/2010/main" val="378643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se">
    <p:spTree>
      <p:nvGrpSpPr>
        <p:cNvPr id="1" name=""/>
        <p:cNvGrpSpPr/>
        <p:nvPr/>
      </p:nvGrpSpPr>
      <p:grpSpPr>
        <a:xfrm>
          <a:off x="0" y="0"/>
          <a:ext cx="0" cy="0"/>
          <a:chOff x="0" y="0"/>
          <a:chExt cx="0" cy="0"/>
        </a:xfrm>
      </p:grpSpPr>
      <p:sp>
        <p:nvSpPr>
          <p:cNvPr id="22" name="Titre 1"/>
          <p:cNvSpPr>
            <a:spLocks noGrp="1"/>
          </p:cNvSpPr>
          <p:nvPr>
            <p:ph type="title"/>
          </p:nvPr>
        </p:nvSpPr>
        <p:spPr>
          <a:xfrm>
            <a:off x="838200" y="890334"/>
            <a:ext cx="10515600" cy="649705"/>
          </a:xfrm>
          <a:prstGeom prst="rect">
            <a:avLst/>
          </a:prstGeom>
        </p:spPr>
        <p:txBody>
          <a:bodyPr/>
          <a:lstStyle>
            <a:lvl1pPr>
              <a:defRPr sz="4000" b="1" i="0" spc="-300" baseline="0">
                <a:solidFill>
                  <a:srgbClr val="00A2DD"/>
                </a:solidFill>
                <a:latin typeface="Montserrat" panose="02000505000000020004" pitchFamily="2" charset="0"/>
              </a:defRPr>
            </a:lvl1pPr>
          </a:lstStyle>
          <a:p>
            <a:r>
              <a:rPr lang="fr-FR"/>
              <a:t>Modifiez le style du titre</a:t>
            </a:r>
            <a:endParaRPr lang="fr-FR" dirty="0"/>
          </a:p>
        </p:txBody>
      </p:sp>
      <p:pic>
        <p:nvPicPr>
          <p:cNvPr id="23" name="Espace réservé du contenu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5895217"/>
            <a:ext cx="12192000" cy="962784"/>
          </a:xfrm>
          <a:prstGeom prst="rect">
            <a:avLst/>
          </a:prstGeom>
        </p:spPr>
      </p:pic>
      <p:pic>
        <p:nvPicPr>
          <p:cNvPr id="24" name="Espace réservé du contenu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96849" cy="6858000"/>
          </a:xfrm>
          <a:prstGeom prst="rect">
            <a:avLst/>
          </a:prstGeom>
        </p:spPr>
      </p:pic>
      <p:pic>
        <p:nvPicPr>
          <p:cNvPr id="25" name="Image 2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8638" y="6376609"/>
            <a:ext cx="1129059" cy="168890"/>
          </a:xfrm>
          <a:prstGeom prst="rect">
            <a:avLst/>
          </a:prstGeom>
        </p:spPr>
      </p:pic>
      <p:sp>
        <p:nvSpPr>
          <p:cNvPr id="26" name="Titre 1"/>
          <p:cNvSpPr txBox="1">
            <a:spLocks/>
          </p:cNvSpPr>
          <p:nvPr userDrawn="1"/>
        </p:nvSpPr>
        <p:spPr>
          <a:xfrm>
            <a:off x="838199" y="517650"/>
            <a:ext cx="10515601" cy="456908"/>
          </a:xfrm>
          <a:prstGeom prst="rect">
            <a:avLst/>
          </a:prstGeom>
        </p:spPr>
        <p:txBody>
          <a:bodyPr/>
          <a:lstStyle>
            <a:lvl1pPr algn="l" defTabSz="914400" rtl="0" eaLnBrk="1" latinLnBrk="0" hangingPunct="1">
              <a:lnSpc>
                <a:spcPct val="90000"/>
              </a:lnSpc>
              <a:spcBef>
                <a:spcPct val="0"/>
              </a:spcBef>
              <a:buNone/>
              <a:defRPr sz="4000" b="1" i="0" kern="1200" spc="-300" baseline="0">
                <a:solidFill>
                  <a:schemeClr val="accent1">
                    <a:lumMod val="75000"/>
                  </a:schemeClr>
                </a:solidFill>
                <a:latin typeface="Montserrat" panose="02000505000000020004" pitchFamily="2" charset="0"/>
                <a:ea typeface="+mj-ea"/>
                <a:cs typeface="+mj-cs"/>
              </a:defRPr>
            </a:lvl1pPr>
          </a:lstStyle>
          <a:p>
            <a:endParaRPr lang="fr-FR" sz="2800" spc="-200" baseline="0" dirty="0"/>
          </a:p>
        </p:txBody>
      </p:sp>
      <p:sp>
        <p:nvSpPr>
          <p:cNvPr id="27" name="Titre 1"/>
          <p:cNvSpPr txBox="1">
            <a:spLocks/>
          </p:cNvSpPr>
          <p:nvPr userDrawn="1"/>
        </p:nvSpPr>
        <p:spPr>
          <a:xfrm>
            <a:off x="838199" y="1624263"/>
            <a:ext cx="10515601" cy="538539"/>
          </a:xfrm>
          <a:prstGeom prst="rect">
            <a:avLst/>
          </a:prstGeom>
        </p:spPr>
        <p:txBody>
          <a:bodyPr/>
          <a:lstStyle>
            <a:lvl1pPr algn="l" defTabSz="914400" rtl="0" eaLnBrk="1" latinLnBrk="0" hangingPunct="1">
              <a:lnSpc>
                <a:spcPct val="90000"/>
              </a:lnSpc>
              <a:spcBef>
                <a:spcPct val="0"/>
              </a:spcBef>
              <a:buNone/>
              <a:defRPr sz="4000" b="1" i="0" kern="1200" spc="-300" baseline="0">
                <a:solidFill>
                  <a:schemeClr val="accent1">
                    <a:lumMod val="75000"/>
                  </a:schemeClr>
                </a:solidFill>
                <a:latin typeface="Montserrat" panose="02000505000000020004" pitchFamily="2" charset="0"/>
                <a:ea typeface="+mj-ea"/>
                <a:cs typeface="+mj-cs"/>
              </a:defRPr>
            </a:lvl1pPr>
          </a:lstStyle>
          <a:p>
            <a:endParaRPr lang="fr-FR" sz="2000" b="0" spc="-150" baseline="0" dirty="0">
              <a:solidFill>
                <a:schemeClr val="bg1">
                  <a:lumMod val="50000"/>
                </a:schemeClr>
              </a:solidFill>
              <a:latin typeface="Rockwell" panose="02060603020205020403" pitchFamily="18" charset="0"/>
            </a:endParaRPr>
          </a:p>
        </p:txBody>
      </p:sp>
      <p:sp>
        <p:nvSpPr>
          <p:cNvPr id="30" name="Espace réservé du contenu 29"/>
          <p:cNvSpPr>
            <a:spLocks noGrp="1"/>
          </p:cNvSpPr>
          <p:nvPr>
            <p:ph sz="quarter" idx="10" hasCustomPrompt="1"/>
          </p:nvPr>
        </p:nvSpPr>
        <p:spPr>
          <a:xfrm>
            <a:off x="838200" y="2189744"/>
            <a:ext cx="10515600" cy="3814181"/>
          </a:xfrm>
          <a:prstGeom prst="rect">
            <a:avLst/>
          </a:prstGeom>
        </p:spPr>
        <p:txBody>
          <a:bodyPr/>
          <a:lstStyle>
            <a:lvl1pPr marL="228600" indent="-228600">
              <a:buFontTx/>
              <a:buBlip>
                <a:blip r:embed="rId5"/>
              </a:buBlip>
              <a:defRPr>
                <a:solidFill>
                  <a:schemeClr val="bg1">
                    <a:lumMod val="50000"/>
                  </a:schemeClr>
                </a:solidFill>
                <a:latin typeface="Roboto" pitchFamily="2" charset="0"/>
              </a:defRPr>
            </a:lvl1pPr>
            <a:lvl2pPr marL="685800" indent="-228600">
              <a:buFontTx/>
              <a:buBlip>
                <a:blip r:embed="rId5"/>
              </a:buBlip>
              <a:defRPr>
                <a:solidFill>
                  <a:schemeClr val="bg1">
                    <a:lumMod val="50000"/>
                  </a:schemeClr>
                </a:solidFill>
                <a:latin typeface="Roboto" pitchFamily="2" charset="0"/>
              </a:defRPr>
            </a:lvl2pPr>
            <a:lvl3pPr marL="1143000" indent="-228600">
              <a:buFontTx/>
              <a:buBlip>
                <a:blip r:embed="rId5"/>
              </a:buBlip>
              <a:defRPr>
                <a:solidFill>
                  <a:schemeClr val="bg1">
                    <a:lumMod val="50000"/>
                  </a:schemeClr>
                </a:solidFill>
                <a:latin typeface="Roboto" pitchFamily="2" charset="0"/>
              </a:defRPr>
            </a:lvl3pPr>
            <a:lvl4pPr marL="1600200" indent="-228600">
              <a:buFontTx/>
              <a:buBlip>
                <a:blip r:embed="rId5"/>
              </a:buBlip>
              <a:defRPr>
                <a:solidFill>
                  <a:schemeClr val="bg1">
                    <a:lumMod val="50000"/>
                  </a:schemeClr>
                </a:solidFill>
                <a:latin typeface="Roboto" pitchFamily="2" charset="0"/>
              </a:defRPr>
            </a:lvl4pPr>
            <a:lvl5pPr marL="2057400" indent="-228600">
              <a:buFontTx/>
              <a:buBlip>
                <a:blip r:embed="rId5"/>
              </a:buBlip>
              <a:defRPr sz="2000" baseline="0">
                <a:solidFill>
                  <a:schemeClr val="bg1">
                    <a:lumMod val="50000"/>
                  </a:schemeClr>
                </a:solidFill>
                <a:latin typeface="Roboto" pitchFamily="2" charset="0"/>
              </a:defRPr>
            </a:lvl5pPr>
          </a:lstStyle>
          <a:p>
            <a:pPr lvl="0"/>
            <a:r>
              <a:rPr lang="fr-FR" dirty="0"/>
              <a:t> Modifiez les styles du texte du masque</a:t>
            </a:r>
          </a:p>
          <a:p>
            <a:pPr lvl="1"/>
            <a:r>
              <a:rPr lang="fr-FR" dirty="0"/>
              <a:t> Deuxième niveau</a:t>
            </a:r>
          </a:p>
          <a:p>
            <a:pPr lvl="2"/>
            <a:r>
              <a:rPr lang="fr-FR" dirty="0"/>
              <a:t> Troisième niveau</a:t>
            </a:r>
          </a:p>
          <a:p>
            <a:pPr lvl="3"/>
            <a:r>
              <a:rPr lang="fr-FR" dirty="0"/>
              <a:t> Quatrième niveau</a:t>
            </a:r>
          </a:p>
          <a:p>
            <a:pPr lvl="4"/>
            <a:r>
              <a:rPr lang="fr-FR" dirty="0"/>
              <a:t> Cinquième niveau</a:t>
            </a:r>
          </a:p>
        </p:txBody>
      </p:sp>
      <p:sp>
        <p:nvSpPr>
          <p:cNvPr id="32" name="Espace réservé du texte 31"/>
          <p:cNvSpPr>
            <a:spLocks noGrp="1"/>
          </p:cNvSpPr>
          <p:nvPr>
            <p:ph type="body" sz="quarter" idx="11"/>
          </p:nvPr>
        </p:nvSpPr>
        <p:spPr>
          <a:xfrm>
            <a:off x="838200" y="436018"/>
            <a:ext cx="10515600" cy="454569"/>
          </a:xfrm>
          <a:prstGeom prst="rect">
            <a:avLst/>
          </a:prstGeom>
        </p:spPr>
        <p:txBody>
          <a:bodyPr/>
          <a:lstStyle>
            <a:lvl1pPr marL="0" indent="0">
              <a:buNone/>
              <a:defRPr sz="2000" spc="-250" baseline="0">
                <a:solidFill>
                  <a:srgbClr val="00A2DD"/>
                </a:solidFill>
                <a:latin typeface="Montserrat" panose="02000505000000020004" pitchFamily="2" charset="0"/>
              </a:defRPr>
            </a:lvl1pPr>
            <a:lvl2pPr marL="457200" indent="0">
              <a:buNone/>
              <a:defRPr sz="2000" spc="-250" baseline="0">
                <a:solidFill>
                  <a:schemeClr val="accent1">
                    <a:lumMod val="75000"/>
                  </a:schemeClr>
                </a:solidFill>
                <a:latin typeface="Montserrat" panose="02000505000000020004" pitchFamily="2" charset="0"/>
              </a:defRPr>
            </a:lvl2pPr>
            <a:lvl3pPr marL="914400" indent="0">
              <a:buNone/>
              <a:defRPr sz="2000" spc="-250" baseline="0">
                <a:solidFill>
                  <a:schemeClr val="accent1">
                    <a:lumMod val="75000"/>
                  </a:schemeClr>
                </a:solidFill>
                <a:latin typeface="Montserrat" panose="02000505000000020004" pitchFamily="2" charset="0"/>
              </a:defRPr>
            </a:lvl3pPr>
            <a:lvl4pPr marL="1371600" indent="0">
              <a:buNone/>
              <a:defRPr sz="2000" spc="-250" baseline="0">
                <a:solidFill>
                  <a:schemeClr val="accent1">
                    <a:lumMod val="75000"/>
                  </a:schemeClr>
                </a:solidFill>
                <a:latin typeface="Montserrat" panose="02000505000000020004" pitchFamily="2" charset="0"/>
              </a:defRPr>
            </a:lvl4pPr>
            <a:lvl5pPr marL="1828800" indent="0">
              <a:buNone/>
              <a:defRPr sz="2000" spc="-250" baseline="0">
                <a:solidFill>
                  <a:schemeClr val="accent1">
                    <a:lumMod val="75000"/>
                  </a:schemeClr>
                </a:solidFill>
                <a:latin typeface="Montserrat" panose="02000505000000020004" pitchFamily="2" charset="0"/>
              </a:defRPr>
            </a:lvl5pPr>
          </a:lstStyle>
          <a:p>
            <a:pPr lvl="0"/>
            <a:r>
              <a:rPr lang="fr-FR"/>
              <a:t>Cliquez pour modifier les styles du texte du masque</a:t>
            </a:r>
          </a:p>
        </p:txBody>
      </p:sp>
      <p:sp>
        <p:nvSpPr>
          <p:cNvPr id="34" name="Espace réservé du texte 33"/>
          <p:cNvSpPr>
            <a:spLocks noGrp="1"/>
          </p:cNvSpPr>
          <p:nvPr>
            <p:ph type="body" sz="quarter" idx="12"/>
          </p:nvPr>
        </p:nvSpPr>
        <p:spPr>
          <a:xfrm>
            <a:off x="838200" y="1539875"/>
            <a:ext cx="10515600" cy="288925"/>
          </a:xfrm>
          <a:prstGeom prst="rect">
            <a:avLst/>
          </a:prstGeom>
        </p:spPr>
        <p:txBody>
          <a:bodyPr/>
          <a:lstStyle>
            <a:lvl1pPr marL="0" indent="0">
              <a:buNone/>
              <a:defRPr sz="2000" spc="-150" baseline="0">
                <a:solidFill>
                  <a:schemeClr val="bg1">
                    <a:lumMod val="50000"/>
                  </a:schemeClr>
                </a:solidFill>
                <a:latin typeface="+mn-lt"/>
              </a:defRPr>
            </a:lvl1pPr>
            <a:lvl2pPr marL="457200" indent="0">
              <a:buNone/>
              <a:defRPr sz="2000" spc="-150" baseline="0">
                <a:solidFill>
                  <a:schemeClr val="bg1">
                    <a:lumMod val="50000"/>
                  </a:schemeClr>
                </a:solidFill>
                <a:latin typeface="Rockwell" panose="02060603020205020403" pitchFamily="18" charset="0"/>
              </a:defRPr>
            </a:lvl2pPr>
            <a:lvl3pPr marL="914400" indent="0">
              <a:buNone/>
              <a:defRPr sz="2000" spc="-150" baseline="0">
                <a:solidFill>
                  <a:schemeClr val="bg1">
                    <a:lumMod val="50000"/>
                  </a:schemeClr>
                </a:solidFill>
                <a:latin typeface="Rockwell" panose="02060603020205020403" pitchFamily="18" charset="0"/>
              </a:defRPr>
            </a:lvl3pPr>
            <a:lvl4pPr marL="1371600" indent="0">
              <a:buNone/>
              <a:defRPr sz="2000" spc="-150" baseline="0">
                <a:solidFill>
                  <a:schemeClr val="bg1">
                    <a:lumMod val="50000"/>
                  </a:schemeClr>
                </a:solidFill>
                <a:latin typeface="Rockwell" panose="02060603020205020403" pitchFamily="18" charset="0"/>
              </a:defRPr>
            </a:lvl4pPr>
            <a:lvl5pPr marL="1828800" indent="0">
              <a:buNone/>
              <a:defRPr sz="2000" spc="-150" baseline="0">
                <a:solidFill>
                  <a:schemeClr val="bg1">
                    <a:lumMod val="50000"/>
                  </a:schemeClr>
                </a:solidFill>
                <a:latin typeface="Rockwell" panose="02060603020205020403" pitchFamily="18" charset="0"/>
              </a:defRPr>
            </a:lvl5pPr>
          </a:lstStyle>
          <a:p>
            <a:pPr lvl="0"/>
            <a:r>
              <a:rPr lang="fr-FR"/>
              <a:t>Cliquez pour modifier les styles du texte du masque</a:t>
            </a:r>
          </a:p>
        </p:txBody>
      </p:sp>
    </p:spTree>
    <p:extLst>
      <p:ext uri="{BB962C8B-B14F-4D97-AF65-F5344CB8AC3E}">
        <p14:creationId xmlns:p14="http://schemas.microsoft.com/office/powerpoint/2010/main" val="420552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fs">
    <p:spTree>
      <p:nvGrpSpPr>
        <p:cNvPr id="1" name=""/>
        <p:cNvGrpSpPr/>
        <p:nvPr/>
      </p:nvGrpSpPr>
      <p:grpSpPr>
        <a:xfrm>
          <a:off x="0" y="0"/>
          <a:ext cx="0" cy="0"/>
          <a:chOff x="0" y="0"/>
          <a:chExt cx="0" cy="0"/>
        </a:xfrm>
      </p:grpSpPr>
      <p:sp>
        <p:nvSpPr>
          <p:cNvPr id="2" name="Titre 1"/>
          <p:cNvSpPr>
            <a:spLocks noGrp="1"/>
          </p:cNvSpPr>
          <p:nvPr>
            <p:ph type="title"/>
          </p:nvPr>
        </p:nvSpPr>
        <p:spPr>
          <a:xfrm>
            <a:off x="838200" y="927464"/>
            <a:ext cx="7861663" cy="567282"/>
          </a:xfrm>
          <a:prstGeom prst="rect">
            <a:avLst/>
          </a:prstGeom>
        </p:spPr>
        <p:txBody>
          <a:bodyPr/>
          <a:lstStyle>
            <a:lvl1pPr>
              <a:defRPr sz="4000" b="1" i="0" spc="-300" baseline="0">
                <a:solidFill>
                  <a:srgbClr val="00A2DD"/>
                </a:solidFill>
              </a:defRPr>
            </a:lvl1pPr>
          </a:lstStyle>
          <a:p>
            <a:r>
              <a:rPr lang="fr-FR"/>
              <a:t>Modifiez le style du titre</a:t>
            </a:r>
            <a:endParaRPr lang="fr-FR" dirty="0"/>
          </a:p>
        </p:txBody>
      </p:sp>
      <p:pic>
        <p:nvPicPr>
          <p:cNvPr id="12" name="Espace réservé du contenu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5895217"/>
            <a:ext cx="12192000" cy="962784"/>
          </a:xfrm>
          <a:prstGeom prst="rect">
            <a:avLst/>
          </a:prstGeom>
        </p:spPr>
      </p:pic>
      <p:pic>
        <p:nvPicPr>
          <p:cNvPr id="13" name="Espace réservé du contenu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96849" cy="6858000"/>
          </a:xfrm>
          <a:prstGeom prst="rect">
            <a:avLst/>
          </a:prstGeom>
        </p:spPr>
      </p:pic>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8638" y="6376609"/>
            <a:ext cx="1129059" cy="168890"/>
          </a:xfrm>
          <a:prstGeom prst="rect">
            <a:avLst/>
          </a:prstGeom>
        </p:spPr>
      </p:pic>
      <p:sp>
        <p:nvSpPr>
          <p:cNvPr id="16" name="Ellipse 15"/>
          <p:cNvSpPr/>
          <p:nvPr userDrawn="1"/>
        </p:nvSpPr>
        <p:spPr>
          <a:xfrm>
            <a:off x="5199450" y="1968500"/>
            <a:ext cx="2097538" cy="2097538"/>
          </a:xfrm>
          <a:prstGeom prst="ellipse">
            <a:avLst/>
          </a:prstGeom>
          <a:solidFill>
            <a:srgbClr val="00A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userDrawn="1"/>
        </p:nvSpPr>
        <p:spPr>
          <a:xfrm>
            <a:off x="5124433" y="1889680"/>
            <a:ext cx="2247573" cy="2247573"/>
          </a:xfrm>
          <a:prstGeom prst="ellipse">
            <a:avLst/>
          </a:prstGeom>
          <a:noFill/>
          <a:ln w="76200">
            <a:solidFill>
              <a:srgbClr val="00A2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space réservé du contenu 19"/>
          <p:cNvSpPr>
            <a:spLocks noGrp="1"/>
          </p:cNvSpPr>
          <p:nvPr>
            <p:ph sz="quarter" idx="10" hasCustomPrompt="1"/>
          </p:nvPr>
        </p:nvSpPr>
        <p:spPr>
          <a:xfrm>
            <a:off x="5827165" y="1977231"/>
            <a:ext cx="1004888" cy="2097087"/>
          </a:xfrm>
          <a:prstGeom prst="rect">
            <a:avLst/>
          </a:prstGeom>
        </p:spPr>
        <p:txBody>
          <a:bodyPr/>
          <a:lstStyle>
            <a:lvl1pPr marL="0" indent="0">
              <a:buFontTx/>
              <a:buNone/>
              <a:defRPr sz="15000" b="1" i="0" spc="-300" baseline="0">
                <a:solidFill>
                  <a:schemeClr val="bg1"/>
                </a:solidFill>
                <a:latin typeface="Montserrat" panose="02000505000000020004" pitchFamily="2" charset="0"/>
              </a:defRPr>
            </a:lvl1pPr>
            <a:lvl2pPr>
              <a:defRPr sz="15000" b="1" i="0" spc="-15000" baseline="0">
                <a:solidFill>
                  <a:schemeClr val="bg1"/>
                </a:solidFill>
                <a:latin typeface="Montserrat" panose="02000505000000020004" pitchFamily="2" charset="0"/>
              </a:defRPr>
            </a:lvl2pPr>
            <a:lvl3pPr>
              <a:defRPr sz="15000" b="1" i="0" spc="-15000" baseline="0">
                <a:solidFill>
                  <a:schemeClr val="bg1"/>
                </a:solidFill>
                <a:latin typeface="Montserrat" panose="02000505000000020004" pitchFamily="2" charset="0"/>
              </a:defRPr>
            </a:lvl3pPr>
            <a:lvl4pPr>
              <a:defRPr sz="15000" b="1" i="0" spc="-15000" baseline="0">
                <a:solidFill>
                  <a:schemeClr val="bg1"/>
                </a:solidFill>
                <a:latin typeface="Montserrat" panose="02000505000000020004" pitchFamily="2" charset="0"/>
              </a:defRPr>
            </a:lvl4pPr>
            <a:lvl5pPr>
              <a:defRPr sz="15000" b="1" i="0" spc="-15000" baseline="0">
                <a:solidFill>
                  <a:schemeClr val="bg1"/>
                </a:solidFill>
                <a:latin typeface="Montserrat" panose="02000505000000020004" pitchFamily="2" charset="0"/>
              </a:defRPr>
            </a:lvl5pPr>
          </a:lstStyle>
          <a:p>
            <a:pPr lvl="0"/>
            <a:r>
              <a:rPr lang="fr-FR" dirty="0"/>
              <a:t>!</a:t>
            </a:r>
            <a:r>
              <a:rPr lang="fr-FR" dirty="0" err="1"/>
              <a:t>odifier</a:t>
            </a:r>
            <a:r>
              <a:rPr lang="fr-FR" dirty="0"/>
              <a:t>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2" name="Espace réservé du texte 21"/>
          <p:cNvSpPr>
            <a:spLocks noGrp="1"/>
          </p:cNvSpPr>
          <p:nvPr>
            <p:ph type="body" sz="quarter" idx="11"/>
          </p:nvPr>
        </p:nvSpPr>
        <p:spPr>
          <a:xfrm>
            <a:off x="838200" y="4222750"/>
            <a:ext cx="10774680" cy="976267"/>
          </a:xfrm>
          <a:prstGeom prst="rect">
            <a:avLst/>
          </a:prstGeom>
        </p:spPr>
        <p:txBody>
          <a:bodyPr/>
          <a:lstStyle>
            <a:lvl1pPr marL="0" indent="0" algn="ctr">
              <a:buFontTx/>
              <a:buNone/>
              <a:defRPr sz="4000" b="1" i="0" spc="-300" baseline="0">
                <a:solidFill>
                  <a:srgbClr val="00A2DD"/>
                </a:solidFill>
                <a:latin typeface="Montserrat" panose="02000505000000020004" pitchFamily="2" charset="0"/>
              </a:defRPr>
            </a:lvl1pPr>
            <a:lvl2pPr marL="457200" indent="0">
              <a:buFontTx/>
              <a:buNone/>
              <a:defRPr sz="2100" spc="-150" baseline="0">
                <a:solidFill>
                  <a:schemeClr val="bg1">
                    <a:lumMod val="50000"/>
                  </a:schemeClr>
                </a:solidFill>
                <a:latin typeface="Rockwell" panose="02060603020205020403" pitchFamily="18" charset="0"/>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24" name="Espace réservé du texte 23"/>
          <p:cNvSpPr>
            <a:spLocks noGrp="1"/>
          </p:cNvSpPr>
          <p:nvPr>
            <p:ph type="body" sz="quarter" idx="12"/>
          </p:nvPr>
        </p:nvSpPr>
        <p:spPr>
          <a:xfrm>
            <a:off x="838200" y="5251450"/>
            <a:ext cx="10801350" cy="812800"/>
          </a:xfrm>
          <a:prstGeom prst="rect">
            <a:avLst/>
          </a:prstGeom>
        </p:spPr>
        <p:txBody>
          <a:bodyPr/>
          <a:lstStyle>
            <a:lvl1pPr marL="0" indent="0" algn="ctr">
              <a:buNone/>
              <a:defRPr sz="2500" spc="-150" baseline="0">
                <a:solidFill>
                  <a:schemeClr val="bg1">
                    <a:lumMod val="50000"/>
                  </a:schemeClr>
                </a:solidFill>
                <a:latin typeface="+mn-lt"/>
              </a:defRPr>
            </a:lvl1pPr>
            <a:lvl2pPr marL="457200" indent="0" algn="ctr">
              <a:buNone/>
              <a:defRPr sz="2500" spc="-150" baseline="0">
                <a:solidFill>
                  <a:schemeClr val="bg1">
                    <a:lumMod val="50000"/>
                  </a:schemeClr>
                </a:solidFill>
                <a:latin typeface="Rockwell" panose="02060603020205020403" pitchFamily="18" charset="0"/>
              </a:defRPr>
            </a:lvl2pPr>
            <a:lvl3pPr marL="914400" indent="0" algn="ctr">
              <a:buNone/>
              <a:defRPr sz="2500" spc="-150" baseline="0">
                <a:solidFill>
                  <a:schemeClr val="bg1">
                    <a:lumMod val="50000"/>
                  </a:schemeClr>
                </a:solidFill>
                <a:latin typeface="Rockwell" panose="02060603020205020403" pitchFamily="18" charset="0"/>
              </a:defRPr>
            </a:lvl3pPr>
            <a:lvl4pPr marL="1371600" indent="0" algn="ctr">
              <a:buNone/>
              <a:defRPr sz="2500" spc="-150" baseline="0">
                <a:solidFill>
                  <a:schemeClr val="bg1">
                    <a:lumMod val="50000"/>
                  </a:schemeClr>
                </a:solidFill>
                <a:latin typeface="Rockwell" panose="02060603020205020403" pitchFamily="18" charset="0"/>
              </a:defRPr>
            </a:lvl4pPr>
            <a:lvl5pPr marL="1828800" indent="0" algn="ctr">
              <a:buNone/>
              <a:defRPr sz="2500" spc="-150" baseline="0">
                <a:solidFill>
                  <a:schemeClr val="bg1">
                    <a:lumMod val="50000"/>
                  </a:schemeClr>
                </a:solidFill>
                <a:latin typeface="Rockwell" panose="02060603020205020403" pitchFamily="18" charset="0"/>
              </a:defRPr>
            </a:lvl5pPr>
          </a:lstStyle>
          <a:p>
            <a:pPr lvl="0"/>
            <a:r>
              <a:rPr lang="fr-FR"/>
              <a:t>Cliquez pour modifier les styles du texte du masque</a:t>
            </a:r>
          </a:p>
        </p:txBody>
      </p:sp>
      <p:sp>
        <p:nvSpPr>
          <p:cNvPr id="25" name="Espace réservé du texte 31"/>
          <p:cNvSpPr>
            <a:spLocks noGrp="1"/>
          </p:cNvSpPr>
          <p:nvPr>
            <p:ph type="body" sz="quarter" idx="13"/>
          </p:nvPr>
        </p:nvSpPr>
        <p:spPr>
          <a:xfrm>
            <a:off x="838200" y="436018"/>
            <a:ext cx="10515600" cy="454569"/>
          </a:xfrm>
          <a:prstGeom prst="rect">
            <a:avLst/>
          </a:prstGeom>
        </p:spPr>
        <p:txBody>
          <a:bodyPr/>
          <a:lstStyle>
            <a:lvl1pPr marL="0" indent="0">
              <a:buNone/>
              <a:defRPr sz="2000" spc="-250" baseline="0">
                <a:solidFill>
                  <a:srgbClr val="00A2DD"/>
                </a:solidFill>
                <a:latin typeface="Montserrat" panose="02000505000000020004" pitchFamily="2" charset="0"/>
              </a:defRPr>
            </a:lvl1pPr>
            <a:lvl2pPr marL="457200" indent="0">
              <a:buNone/>
              <a:defRPr sz="2000" spc="-250" baseline="0">
                <a:solidFill>
                  <a:schemeClr val="accent1">
                    <a:lumMod val="75000"/>
                  </a:schemeClr>
                </a:solidFill>
                <a:latin typeface="Montserrat" panose="02000505000000020004" pitchFamily="2" charset="0"/>
              </a:defRPr>
            </a:lvl2pPr>
            <a:lvl3pPr marL="914400" indent="0">
              <a:buNone/>
              <a:defRPr sz="2000" spc="-250" baseline="0">
                <a:solidFill>
                  <a:schemeClr val="accent1">
                    <a:lumMod val="75000"/>
                  </a:schemeClr>
                </a:solidFill>
                <a:latin typeface="Montserrat" panose="02000505000000020004" pitchFamily="2" charset="0"/>
              </a:defRPr>
            </a:lvl3pPr>
            <a:lvl4pPr marL="1371600" indent="0">
              <a:buNone/>
              <a:defRPr sz="2000" spc="-250" baseline="0">
                <a:solidFill>
                  <a:schemeClr val="accent1">
                    <a:lumMod val="75000"/>
                  </a:schemeClr>
                </a:solidFill>
                <a:latin typeface="Montserrat" panose="02000505000000020004" pitchFamily="2" charset="0"/>
              </a:defRPr>
            </a:lvl4pPr>
            <a:lvl5pPr marL="1828800" indent="0">
              <a:buNone/>
              <a:defRPr sz="2000" spc="-250" baseline="0">
                <a:solidFill>
                  <a:schemeClr val="accent1">
                    <a:lumMod val="75000"/>
                  </a:schemeClr>
                </a:solidFill>
                <a:latin typeface="Montserrat" panose="02000505000000020004" pitchFamily="2" charset="0"/>
              </a:defRPr>
            </a:lvl5pPr>
          </a:lstStyle>
          <a:p>
            <a:pPr lvl="0"/>
            <a:r>
              <a:rPr lang="fr-FR"/>
              <a:t>Cliquez pour modifier les styles du texte du masque</a:t>
            </a:r>
          </a:p>
        </p:txBody>
      </p:sp>
      <p:sp>
        <p:nvSpPr>
          <p:cNvPr id="26" name="Espace réservé du texte 33"/>
          <p:cNvSpPr>
            <a:spLocks noGrp="1"/>
          </p:cNvSpPr>
          <p:nvPr>
            <p:ph type="body" sz="quarter" idx="14"/>
          </p:nvPr>
        </p:nvSpPr>
        <p:spPr>
          <a:xfrm>
            <a:off x="838200" y="1539875"/>
            <a:ext cx="10515600" cy="288925"/>
          </a:xfrm>
          <a:prstGeom prst="rect">
            <a:avLst/>
          </a:prstGeom>
        </p:spPr>
        <p:txBody>
          <a:bodyPr/>
          <a:lstStyle>
            <a:lvl1pPr marL="0" indent="0">
              <a:buNone/>
              <a:defRPr sz="2000" spc="-150" baseline="0">
                <a:solidFill>
                  <a:schemeClr val="bg1">
                    <a:lumMod val="50000"/>
                  </a:schemeClr>
                </a:solidFill>
                <a:latin typeface="+mn-lt"/>
              </a:defRPr>
            </a:lvl1pPr>
            <a:lvl2pPr marL="457200" indent="0">
              <a:buNone/>
              <a:defRPr sz="2000" spc="-150" baseline="0">
                <a:solidFill>
                  <a:schemeClr val="bg1">
                    <a:lumMod val="50000"/>
                  </a:schemeClr>
                </a:solidFill>
                <a:latin typeface="Rockwell" panose="02060603020205020403" pitchFamily="18" charset="0"/>
              </a:defRPr>
            </a:lvl2pPr>
            <a:lvl3pPr marL="914400" indent="0">
              <a:buNone/>
              <a:defRPr sz="2000" spc="-150" baseline="0">
                <a:solidFill>
                  <a:schemeClr val="bg1">
                    <a:lumMod val="50000"/>
                  </a:schemeClr>
                </a:solidFill>
                <a:latin typeface="Rockwell" panose="02060603020205020403" pitchFamily="18" charset="0"/>
              </a:defRPr>
            </a:lvl3pPr>
            <a:lvl4pPr marL="1371600" indent="0">
              <a:buNone/>
              <a:defRPr sz="2000" spc="-150" baseline="0">
                <a:solidFill>
                  <a:schemeClr val="bg1">
                    <a:lumMod val="50000"/>
                  </a:schemeClr>
                </a:solidFill>
                <a:latin typeface="Rockwell" panose="02060603020205020403" pitchFamily="18" charset="0"/>
              </a:defRPr>
            </a:lvl4pPr>
            <a:lvl5pPr marL="1828800" indent="0">
              <a:buNone/>
              <a:defRPr sz="2000" spc="-150" baseline="0">
                <a:solidFill>
                  <a:schemeClr val="bg1">
                    <a:lumMod val="50000"/>
                  </a:schemeClr>
                </a:solidFill>
                <a:latin typeface="Rockwell" panose="02060603020205020403" pitchFamily="18" charset="0"/>
              </a:defRPr>
            </a:lvl5pPr>
          </a:lstStyle>
          <a:p>
            <a:pPr lvl="0"/>
            <a:r>
              <a:rPr lang="fr-FR"/>
              <a:t>Cliquez pour modifier les styles du texte du masque</a:t>
            </a:r>
          </a:p>
        </p:txBody>
      </p:sp>
    </p:spTree>
    <p:extLst>
      <p:ext uri="{BB962C8B-B14F-4D97-AF65-F5344CB8AC3E}">
        <p14:creationId xmlns:p14="http://schemas.microsoft.com/office/powerpoint/2010/main" val="224698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3" name="Image 2"/>
          <p:cNvPicPr>
            <a:picLocks noChangeAspect="1"/>
          </p:cNvPicPr>
          <p:nvPr userDrawn="1"/>
        </p:nvPicPr>
        <p:blipFill rotWithShape="1">
          <a:blip r:embed="rId2">
            <a:extLst>
              <a:ext uri="{28A0092B-C50C-407E-A947-70E740481C1C}">
                <a14:useLocalDpi xmlns:a14="http://schemas.microsoft.com/office/drawing/2010/main" val="0"/>
              </a:ext>
            </a:extLst>
          </a:blip>
          <a:srcRect l="37671" r="-1"/>
          <a:stretch/>
        </p:blipFill>
        <p:spPr>
          <a:xfrm>
            <a:off x="0" y="0"/>
            <a:ext cx="7599166" cy="6858000"/>
          </a:xfrm>
          <a:prstGeom prst="rect">
            <a:avLst/>
          </a:prstGeom>
        </p:spPr>
      </p:pic>
      <p:pic>
        <p:nvPicPr>
          <p:cNvPr id="4" name="Espace réservé du contenu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5895217"/>
            <a:ext cx="12192000" cy="962784"/>
          </a:xfrm>
          <a:prstGeom prst="rect">
            <a:avLst/>
          </a:prstGeom>
        </p:spPr>
      </p:pic>
      <p:pic>
        <p:nvPicPr>
          <p:cNvPr id="6" name="Espace réservé du contenu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96849" cy="6858000"/>
          </a:xfrm>
          <a:prstGeom prst="rect">
            <a:avLst/>
          </a:prstGeom>
        </p:spPr>
      </p:pic>
      <p:pic>
        <p:nvPicPr>
          <p:cNvPr id="7" name="Imag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38638" y="6376609"/>
            <a:ext cx="1129059" cy="168890"/>
          </a:xfrm>
          <a:prstGeom prst="rect">
            <a:avLst/>
          </a:prstGeom>
        </p:spPr>
      </p:pic>
      <p:sp>
        <p:nvSpPr>
          <p:cNvPr id="9" name="Titre 1"/>
          <p:cNvSpPr>
            <a:spLocks noGrp="1"/>
          </p:cNvSpPr>
          <p:nvPr>
            <p:ph type="title"/>
          </p:nvPr>
        </p:nvSpPr>
        <p:spPr>
          <a:xfrm>
            <a:off x="838200" y="890334"/>
            <a:ext cx="6760966" cy="649705"/>
          </a:xfrm>
          <a:prstGeom prst="rect">
            <a:avLst/>
          </a:prstGeom>
        </p:spPr>
        <p:txBody>
          <a:bodyPr/>
          <a:lstStyle>
            <a:lvl1pPr>
              <a:defRPr sz="4000" b="1" i="0" spc="-300" baseline="0">
                <a:solidFill>
                  <a:schemeClr val="bg1"/>
                </a:solidFill>
                <a:latin typeface="Montserrat" panose="02000505000000020004" pitchFamily="2" charset="0"/>
              </a:defRPr>
            </a:lvl1pPr>
          </a:lstStyle>
          <a:p>
            <a:r>
              <a:rPr lang="fr-FR"/>
              <a:t>Modifiez le style du titre</a:t>
            </a:r>
            <a:endParaRPr lang="fr-FR" dirty="0"/>
          </a:p>
        </p:txBody>
      </p:sp>
      <p:sp>
        <p:nvSpPr>
          <p:cNvPr id="10" name="Espace réservé du texte 31"/>
          <p:cNvSpPr>
            <a:spLocks noGrp="1"/>
          </p:cNvSpPr>
          <p:nvPr>
            <p:ph type="body" sz="quarter" idx="11"/>
          </p:nvPr>
        </p:nvSpPr>
        <p:spPr>
          <a:xfrm>
            <a:off x="838200" y="436018"/>
            <a:ext cx="6760966" cy="454569"/>
          </a:xfrm>
          <a:prstGeom prst="rect">
            <a:avLst/>
          </a:prstGeom>
        </p:spPr>
        <p:txBody>
          <a:bodyPr/>
          <a:lstStyle>
            <a:lvl1pPr marL="0" indent="0">
              <a:buNone/>
              <a:defRPr sz="2000" spc="-250" baseline="0">
                <a:solidFill>
                  <a:schemeClr val="bg1"/>
                </a:solidFill>
                <a:latin typeface="Montserrat" panose="02000505000000020004" pitchFamily="2" charset="0"/>
              </a:defRPr>
            </a:lvl1pPr>
            <a:lvl2pPr marL="457200" indent="0">
              <a:buNone/>
              <a:defRPr sz="2000" spc="-250" baseline="0">
                <a:solidFill>
                  <a:schemeClr val="accent1">
                    <a:lumMod val="75000"/>
                  </a:schemeClr>
                </a:solidFill>
                <a:latin typeface="Montserrat" panose="02000505000000020004" pitchFamily="2" charset="0"/>
              </a:defRPr>
            </a:lvl2pPr>
            <a:lvl3pPr marL="914400" indent="0">
              <a:buNone/>
              <a:defRPr sz="2000" spc="-250" baseline="0">
                <a:solidFill>
                  <a:schemeClr val="accent1">
                    <a:lumMod val="75000"/>
                  </a:schemeClr>
                </a:solidFill>
                <a:latin typeface="Montserrat" panose="02000505000000020004" pitchFamily="2" charset="0"/>
              </a:defRPr>
            </a:lvl3pPr>
            <a:lvl4pPr marL="1371600" indent="0">
              <a:buNone/>
              <a:defRPr sz="2000" spc="-250" baseline="0">
                <a:solidFill>
                  <a:schemeClr val="accent1">
                    <a:lumMod val="75000"/>
                  </a:schemeClr>
                </a:solidFill>
                <a:latin typeface="Montserrat" panose="02000505000000020004" pitchFamily="2" charset="0"/>
              </a:defRPr>
            </a:lvl4pPr>
            <a:lvl5pPr marL="1828800" indent="0">
              <a:buNone/>
              <a:defRPr sz="2000" spc="-250" baseline="0">
                <a:solidFill>
                  <a:schemeClr val="accent1">
                    <a:lumMod val="75000"/>
                  </a:schemeClr>
                </a:solidFill>
                <a:latin typeface="Montserrat" panose="02000505000000020004" pitchFamily="2" charset="0"/>
              </a:defRPr>
            </a:lvl5pPr>
          </a:lstStyle>
          <a:p>
            <a:pPr lvl="0"/>
            <a:r>
              <a:rPr lang="fr-FR"/>
              <a:t>Cliquez pour modifier les styles du texte du masque</a:t>
            </a:r>
          </a:p>
        </p:txBody>
      </p:sp>
      <p:sp>
        <p:nvSpPr>
          <p:cNvPr id="11" name="Espace réservé du texte 33"/>
          <p:cNvSpPr>
            <a:spLocks noGrp="1"/>
          </p:cNvSpPr>
          <p:nvPr>
            <p:ph type="body" sz="quarter" idx="12"/>
          </p:nvPr>
        </p:nvSpPr>
        <p:spPr>
          <a:xfrm>
            <a:off x="838200" y="1539875"/>
            <a:ext cx="6760966" cy="288925"/>
          </a:xfrm>
          <a:prstGeom prst="rect">
            <a:avLst/>
          </a:prstGeom>
        </p:spPr>
        <p:txBody>
          <a:bodyPr/>
          <a:lstStyle>
            <a:lvl1pPr marL="0" indent="0">
              <a:buNone/>
              <a:defRPr sz="2000" spc="-150" baseline="0">
                <a:solidFill>
                  <a:schemeClr val="bg1"/>
                </a:solidFill>
                <a:latin typeface="+mn-lt"/>
              </a:defRPr>
            </a:lvl1pPr>
            <a:lvl2pPr marL="457200" indent="0">
              <a:buNone/>
              <a:defRPr sz="2000" spc="-150" baseline="0">
                <a:solidFill>
                  <a:schemeClr val="bg1">
                    <a:lumMod val="50000"/>
                  </a:schemeClr>
                </a:solidFill>
                <a:latin typeface="Rockwell" panose="02060603020205020403" pitchFamily="18" charset="0"/>
              </a:defRPr>
            </a:lvl2pPr>
            <a:lvl3pPr marL="914400" indent="0">
              <a:buNone/>
              <a:defRPr sz="2000" spc="-150" baseline="0">
                <a:solidFill>
                  <a:schemeClr val="bg1">
                    <a:lumMod val="50000"/>
                  </a:schemeClr>
                </a:solidFill>
                <a:latin typeface="Rockwell" panose="02060603020205020403" pitchFamily="18" charset="0"/>
              </a:defRPr>
            </a:lvl3pPr>
            <a:lvl4pPr marL="1371600" indent="0">
              <a:buNone/>
              <a:defRPr sz="2000" spc="-150" baseline="0">
                <a:solidFill>
                  <a:schemeClr val="bg1">
                    <a:lumMod val="50000"/>
                  </a:schemeClr>
                </a:solidFill>
                <a:latin typeface="Rockwell" panose="02060603020205020403" pitchFamily="18" charset="0"/>
              </a:defRPr>
            </a:lvl4pPr>
            <a:lvl5pPr marL="1828800" indent="0">
              <a:buNone/>
              <a:defRPr sz="2000" spc="-150" baseline="0">
                <a:solidFill>
                  <a:schemeClr val="bg1">
                    <a:lumMod val="50000"/>
                  </a:schemeClr>
                </a:solidFill>
                <a:latin typeface="Rockwell" panose="02060603020205020403" pitchFamily="18" charset="0"/>
              </a:defRPr>
            </a:lvl5pPr>
          </a:lstStyle>
          <a:p>
            <a:pPr lvl="0"/>
            <a:r>
              <a:rPr lang="fr-FR"/>
              <a:t>Cliquez pour modifier les styles du texte du masque</a:t>
            </a:r>
          </a:p>
        </p:txBody>
      </p:sp>
      <p:sp>
        <p:nvSpPr>
          <p:cNvPr id="13" name="Espace réservé du contenu 12"/>
          <p:cNvSpPr>
            <a:spLocks noGrp="1"/>
          </p:cNvSpPr>
          <p:nvPr>
            <p:ph sz="quarter" idx="13" hasCustomPrompt="1"/>
          </p:nvPr>
        </p:nvSpPr>
        <p:spPr>
          <a:xfrm>
            <a:off x="7850188" y="436018"/>
            <a:ext cx="4128452" cy="6109481"/>
          </a:xfrm>
          <a:prstGeom prst="rect">
            <a:avLst/>
          </a:prstGeom>
        </p:spPr>
        <p:txBody>
          <a:bodyPr/>
          <a:lstStyle>
            <a:lvl1pPr marL="228600" indent="-228600">
              <a:buFontTx/>
              <a:buBlip>
                <a:blip r:embed="rId6"/>
              </a:buBlip>
              <a:defRPr baseline="0">
                <a:solidFill>
                  <a:schemeClr val="bg1">
                    <a:lumMod val="50000"/>
                  </a:schemeClr>
                </a:solidFill>
                <a:latin typeface="Roboto" pitchFamily="2" charset="0"/>
              </a:defRPr>
            </a:lvl1pPr>
            <a:lvl2pPr marL="685800" indent="-228600">
              <a:buFontTx/>
              <a:buBlip>
                <a:blip r:embed="rId6"/>
              </a:buBlip>
              <a:defRPr baseline="0">
                <a:solidFill>
                  <a:schemeClr val="bg1">
                    <a:lumMod val="50000"/>
                  </a:schemeClr>
                </a:solidFill>
                <a:latin typeface="Roboto" pitchFamily="2" charset="0"/>
              </a:defRPr>
            </a:lvl2pPr>
            <a:lvl3pPr marL="1143000" indent="-228600">
              <a:buFontTx/>
              <a:buBlip>
                <a:blip r:embed="rId6"/>
              </a:buBlip>
              <a:defRPr baseline="0">
                <a:solidFill>
                  <a:schemeClr val="bg1">
                    <a:lumMod val="50000"/>
                  </a:schemeClr>
                </a:solidFill>
                <a:latin typeface="Roboto" pitchFamily="2" charset="0"/>
              </a:defRPr>
            </a:lvl3pPr>
            <a:lvl4pPr marL="1600200" indent="-228600">
              <a:buFontTx/>
              <a:buBlip>
                <a:blip r:embed="rId6"/>
              </a:buBlip>
              <a:defRPr baseline="0">
                <a:solidFill>
                  <a:schemeClr val="bg1">
                    <a:lumMod val="50000"/>
                  </a:schemeClr>
                </a:solidFill>
                <a:latin typeface="Roboto" pitchFamily="2" charset="0"/>
              </a:defRPr>
            </a:lvl4pPr>
            <a:lvl5pPr marL="2057400" indent="-228600">
              <a:buFontTx/>
              <a:buBlip>
                <a:blip r:embed="rId6"/>
              </a:buBlip>
              <a:defRPr baseline="0">
                <a:solidFill>
                  <a:schemeClr val="bg1">
                    <a:lumMod val="50000"/>
                  </a:schemeClr>
                </a:solidFill>
                <a:latin typeface="Roboto" pitchFamily="2" charset="0"/>
              </a:defRPr>
            </a:lvl5pPr>
          </a:lstStyle>
          <a:p>
            <a:pPr lvl="0"/>
            <a:r>
              <a:rPr lang="fr-FR" dirty="0"/>
              <a:t> 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7915545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8638" y="6376609"/>
            <a:ext cx="1129059" cy="168890"/>
          </a:xfrm>
          <a:prstGeom prst="rect">
            <a:avLst/>
          </a:prstGeom>
        </p:spPr>
      </p:pic>
    </p:spTree>
    <p:extLst>
      <p:ext uri="{BB962C8B-B14F-4D97-AF65-F5344CB8AC3E}">
        <p14:creationId xmlns:p14="http://schemas.microsoft.com/office/powerpoint/2010/main" val="1052519734"/>
      </p:ext>
    </p:extLst>
  </p:cSld>
  <p:clrMap bg1="lt1" tx1="dk1" bg2="lt2" tx2="dk2" accent1="accent1" accent2="accent2" accent3="accent3" accent4="accent4" accent5="accent5" accent6="accent6" hlink="hlink" folHlink="folHlink"/>
  <p:sldLayoutIdLst>
    <p:sldLayoutId id="2147483665" r:id="rId1"/>
    <p:sldLayoutId id="2147483664" r:id="rId2"/>
    <p:sldLayoutId id="2147483668" r:id="rId3"/>
    <p:sldLayoutId id="2147483670" r:id="rId4"/>
  </p:sldLayoutIdLst>
  <p:txStyles>
    <p:titleStyle>
      <a:lvl1pPr algn="l" defTabSz="914400" rtl="0" eaLnBrk="1" latinLnBrk="0" hangingPunct="1">
        <a:lnSpc>
          <a:spcPct val="90000"/>
        </a:lnSpc>
        <a:spcBef>
          <a:spcPct val="0"/>
        </a:spcBef>
        <a:buNone/>
        <a:defRPr sz="4400" kern="1200">
          <a:solidFill>
            <a:schemeClr val="accent1">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3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openwho.org/courses/COVID-19-IPC-F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65621" y="1756608"/>
            <a:ext cx="7601819" cy="2134672"/>
          </a:xfrm>
        </p:spPr>
        <p:txBody>
          <a:bodyPr/>
          <a:lstStyle/>
          <a:p>
            <a:r>
              <a:rPr lang="fr-FR" dirty="0"/>
              <a:t>Des consignes pratiques de prévention dans la mise en œuvre de vos activités en fonction du contexte</a:t>
            </a:r>
            <a:br>
              <a:rPr lang="fr-FR" dirty="0"/>
            </a:br>
            <a:br>
              <a:rPr lang="fr-FR" dirty="0"/>
            </a:br>
            <a:r>
              <a:rPr lang="fr-FR" dirty="0"/>
              <a:t>Synthèse</a:t>
            </a:r>
            <a:br>
              <a:rPr lang="fr-FR" dirty="0"/>
            </a:br>
            <a:endParaRPr lang="fr-FR" dirty="0"/>
          </a:p>
        </p:txBody>
      </p:sp>
      <p:pic>
        <p:nvPicPr>
          <p:cNvPr id="5" name="Image 4">
            <a:extLst>
              <a:ext uri="{FF2B5EF4-FFF2-40B4-BE49-F238E27FC236}">
                <a16:creationId xmlns:a16="http://schemas.microsoft.com/office/drawing/2014/main" id="{DD5F8EC1-6254-9347-92ED-E6CFE3BE0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3440" y="0"/>
            <a:ext cx="3545952" cy="955496"/>
          </a:xfrm>
          <a:prstGeom prst="rect">
            <a:avLst/>
          </a:prstGeom>
        </p:spPr>
      </p:pic>
    </p:spTree>
    <p:extLst>
      <p:ext uri="{BB962C8B-B14F-4D97-AF65-F5344CB8AC3E}">
        <p14:creationId xmlns:p14="http://schemas.microsoft.com/office/powerpoint/2010/main" val="42632849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dirty="0"/>
              <a:t>Les solutions à utiliser pour le lavage et la désinfection </a:t>
            </a:r>
          </a:p>
        </p:txBody>
      </p:sp>
      <p:sp>
        <p:nvSpPr>
          <p:cNvPr id="4" name="Espace réservé du contenu 2">
            <a:extLst>
              <a:ext uri="{FF2B5EF4-FFF2-40B4-BE49-F238E27FC236}">
                <a16:creationId xmlns:a16="http://schemas.microsoft.com/office/drawing/2014/main" id="{7EE782AC-409B-CD47-8F3A-52F9C6F18BC9}"/>
              </a:ext>
            </a:extLst>
          </p:cNvPr>
          <p:cNvSpPr>
            <a:spLocks noGrp="1"/>
          </p:cNvSpPr>
          <p:nvPr>
            <p:ph sz="quarter" idx="10"/>
          </p:nvPr>
        </p:nvSpPr>
        <p:spPr>
          <a:xfrm>
            <a:off x="838200" y="960200"/>
            <a:ext cx="10515600" cy="4226400"/>
          </a:xfrm>
        </p:spPr>
        <p:txBody>
          <a:bodyPr/>
          <a:lstStyle/>
          <a:p>
            <a:pPr marL="0" lvl="0" indent="0" fontAlgn="base">
              <a:buNone/>
            </a:pPr>
            <a:r>
              <a:rPr lang="fr-FR" sz="1600" b="1" dirty="0"/>
              <a:t>Désinfection de la peau (lavage de mains) </a:t>
            </a:r>
            <a:r>
              <a:rPr lang="fr-FR" sz="1600" b="1" u="sng" dirty="0"/>
              <a:t>à l’entrée des lieux publics</a:t>
            </a:r>
            <a:r>
              <a:rPr lang="fr-FR" sz="1600" b="1" dirty="0"/>
              <a:t> :</a:t>
            </a:r>
          </a:p>
          <a:p>
            <a:pPr lvl="1" fontAlgn="base"/>
            <a:r>
              <a:rPr lang="fr-FR" sz="1600" dirty="0"/>
              <a:t>Choix n°1 - Solution hydro alcoolique.</a:t>
            </a:r>
          </a:p>
          <a:p>
            <a:pPr lvl="1" fontAlgn="base"/>
            <a:r>
              <a:rPr lang="fr-FR" sz="1600" dirty="0"/>
              <a:t>Choix n°2 - Savon : son usage demande plus de logistique (eau et évacuation) et prend plus de temps à l’entrée des lieux publics.</a:t>
            </a:r>
          </a:p>
          <a:p>
            <a:pPr lvl="1" fontAlgn="base"/>
            <a:r>
              <a:rPr lang="fr-FR" sz="1600" dirty="0"/>
              <a:t>Choix </a:t>
            </a:r>
            <a:r>
              <a:rPr lang="fr-FR" sz="1600"/>
              <a:t>n°3 </a:t>
            </a:r>
            <a:r>
              <a:rPr lang="fr-FR" sz="1600" dirty="0"/>
              <a:t>- Solution de lavage de mains au chlore (0,05%) : ne pas utiliser chez les jeunes enfants – risque de dermatite ou asthme.</a:t>
            </a:r>
          </a:p>
          <a:p>
            <a:pPr marL="0" indent="0" fontAlgn="base">
              <a:buNone/>
            </a:pPr>
            <a:endParaRPr lang="fr-FR" sz="1600" dirty="0"/>
          </a:p>
          <a:p>
            <a:pPr marL="0" lvl="0" indent="0" fontAlgn="base">
              <a:buNone/>
            </a:pPr>
            <a:r>
              <a:rPr lang="fr-FR" sz="1600" b="1" dirty="0"/>
              <a:t>Désinfection de la peau (lavage de mains) et des linges </a:t>
            </a:r>
            <a:r>
              <a:rPr lang="fr-FR" sz="1600" b="1" u="sng" dirty="0"/>
              <a:t>dans les structures de santé</a:t>
            </a:r>
            <a:r>
              <a:rPr lang="fr-FR" sz="1600" b="1" dirty="0"/>
              <a:t> :</a:t>
            </a:r>
          </a:p>
          <a:p>
            <a:pPr lvl="1" fontAlgn="base"/>
            <a:r>
              <a:rPr lang="fr-FR" sz="1600" dirty="0"/>
              <a:t>Nous vous recommandons de suivre les protocoles nationaux.</a:t>
            </a:r>
          </a:p>
          <a:p>
            <a:pPr lvl="1" fontAlgn="base"/>
            <a:r>
              <a:rPr lang="fr-FR" sz="1600" dirty="0"/>
              <a:t>Une formation en ligne est mise à disposition à ce propos par l’OMS : </a:t>
            </a:r>
            <a:r>
              <a:rPr lang="fr-FR" sz="1600" u="sng" dirty="0">
                <a:hlinkClick r:id="rId2"/>
              </a:rPr>
              <a:t>https://openwho.org/courses/COVID-19-IPC-FR</a:t>
            </a:r>
            <a:endParaRPr lang="fr-FR" sz="1600" dirty="0"/>
          </a:p>
        </p:txBody>
      </p:sp>
      <p:pic>
        <p:nvPicPr>
          <p:cNvPr id="5" name="Image 4">
            <a:extLst>
              <a:ext uri="{FF2B5EF4-FFF2-40B4-BE49-F238E27FC236}">
                <a16:creationId xmlns:a16="http://schemas.microsoft.com/office/drawing/2014/main" id="{D2859AF6-C945-C541-B96F-24005D66BB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1032971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dirty="0"/>
              <a:t>Les solutions à utiliser pour le lavage et la désinfection </a:t>
            </a:r>
          </a:p>
        </p:txBody>
      </p:sp>
      <p:sp>
        <p:nvSpPr>
          <p:cNvPr id="4" name="Espace réservé du contenu 2">
            <a:extLst>
              <a:ext uri="{FF2B5EF4-FFF2-40B4-BE49-F238E27FC236}">
                <a16:creationId xmlns:a16="http://schemas.microsoft.com/office/drawing/2014/main" id="{7EE782AC-409B-CD47-8F3A-52F9C6F18BC9}"/>
              </a:ext>
            </a:extLst>
          </p:cNvPr>
          <p:cNvSpPr>
            <a:spLocks noGrp="1"/>
          </p:cNvSpPr>
          <p:nvPr>
            <p:ph sz="quarter" idx="10"/>
          </p:nvPr>
        </p:nvSpPr>
        <p:spPr>
          <a:xfrm>
            <a:off x="838200" y="960200"/>
            <a:ext cx="10515600" cy="4226400"/>
          </a:xfrm>
        </p:spPr>
        <p:txBody>
          <a:bodyPr/>
          <a:lstStyle/>
          <a:p>
            <a:pPr marL="0" lvl="0" indent="0" fontAlgn="base">
              <a:buNone/>
            </a:pPr>
            <a:r>
              <a:rPr lang="fr-FR" sz="1600" b="1" dirty="0"/>
              <a:t>Désinfection des surfaces </a:t>
            </a:r>
            <a:r>
              <a:rPr lang="fr-FR" sz="1600" b="1" u="sng" dirty="0"/>
              <a:t>à domicile :</a:t>
            </a:r>
            <a:endParaRPr lang="fr-FR" sz="1600" b="1" dirty="0"/>
          </a:p>
          <a:p>
            <a:pPr lvl="1" fontAlgn="base"/>
            <a:r>
              <a:rPr lang="fr-FR" sz="1600" dirty="0"/>
              <a:t>Choix n°1 : Savon ou Nettoyant pour les sols : c’est la plus polyvalente des armes contre le virus il faut le privilégier pour l’utilisation domestique car simple d’utilisation et sans danger. </a:t>
            </a:r>
          </a:p>
          <a:p>
            <a:pPr lvl="1" fontAlgn="base"/>
            <a:r>
              <a:rPr lang="fr-FR" sz="1600" dirty="0"/>
              <a:t>Choix n°2 : Solution désinfectante au Chlore (0,5%) : attention cette solution est beaucoup plus corrosive et peut être dangereuse.</a:t>
            </a:r>
          </a:p>
          <a:p>
            <a:pPr marL="0" indent="0" fontAlgn="base">
              <a:buNone/>
            </a:pPr>
            <a:endParaRPr lang="fr-FR" sz="1600" dirty="0"/>
          </a:p>
          <a:p>
            <a:pPr marL="0" lvl="0" indent="0" fontAlgn="base">
              <a:buNone/>
            </a:pPr>
            <a:r>
              <a:rPr lang="fr-FR" sz="1600" b="1" dirty="0"/>
              <a:t>Désinfection des surfaces </a:t>
            </a:r>
            <a:r>
              <a:rPr lang="fr-FR" sz="1600" b="1" u="sng" dirty="0"/>
              <a:t>à l’école :</a:t>
            </a:r>
            <a:endParaRPr lang="fr-FR" sz="1600" b="1" dirty="0"/>
          </a:p>
          <a:p>
            <a:pPr lvl="1" fontAlgn="base"/>
            <a:r>
              <a:rPr lang="fr-FR" sz="1600" dirty="0"/>
              <a:t>Choix n°1 : Savon ou Nettoyant pour les sols.</a:t>
            </a:r>
          </a:p>
          <a:p>
            <a:pPr lvl="1" fontAlgn="base"/>
            <a:r>
              <a:rPr lang="fr-FR" sz="1600" dirty="0"/>
              <a:t>Choix n°2 : Solution désinfectante au Chlore (0,5%) : attention cette solution est beaucoup plus corrosive et peut être dangereuse.</a:t>
            </a:r>
          </a:p>
          <a:p>
            <a:pPr marL="0" indent="0" fontAlgn="base">
              <a:buNone/>
            </a:pPr>
            <a:endParaRPr lang="fr-FR" sz="1600" dirty="0"/>
          </a:p>
          <a:p>
            <a:pPr marL="0" lvl="0" indent="0" fontAlgn="base">
              <a:buNone/>
            </a:pPr>
            <a:r>
              <a:rPr lang="fr-FR" sz="1600" b="1" dirty="0"/>
              <a:t>Désinfection des surfaces dans les lieux publics :</a:t>
            </a:r>
          </a:p>
          <a:p>
            <a:pPr lvl="1" fontAlgn="base"/>
            <a:r>
              <a:rPr lang="fr-FR" sz="1600" dirty="0"/>
              <a:t>Choix n°1 : Solution désinfectante au Chlore (0,5%) : le choix le plus simple pour utilisation dans les lieux publics. Attention cette solution est très corrosive et peut être dangereuse.</a:t>
            </a:r>
          </a:p>
          <a:p>
            <a:pPr lvl="1" fontAlgn="base"/>
            <a:r>
              <a:rPr lang="fr-FR" sz="1600" dirty="0"/>
              <a:t>Choix n°2 : Savon ou Nettoyant pour les sols.</a:t>
            </a:r>
          </a:p>
        </p:txBody>
      </p:sp>
      <p:pic>
        <p:nvPicPr>
          <p:cNvPr id="5" name="Image 4">
            <a:extLst>
              <a:ext uri="{FF2B5EF4-FFF2-40B4-BE49-F238E27FC236}">
                <a16:creationId xmlns:a16="http://schemas.microsoft.com/office/drawing/2014/main" id="{D2859AF6-C945-C541-B96F-24005D66B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289021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A30C4EEC-A8D5-3C4D-8262-858ADE3DA9F5}"/>
              </a:ext>
            </a:extLst>
          </p:cNvPr>
          <p:cNvGraphicFramePr>
            <a:graphicFrameLocks noGrp="1"/>
          </p:cNvGraphicFramePr>
          <p:nvPr>
            <p:extLst>
              <p:ext uri="{D42A27DB-BD31-4B8C-83A1-F6EECF244321}">
                <p14:modId xmlns:p14="http://schemas.microsoft.com/office/powerpoint/2010/main" val="3736649812"/>
              </p:ext>
            </p:extLst>
          </p:nvPr>
        </p:nvGraphicFramePr>
        <p:xfrm>
          <a:off x="576336" y="1004174"/>
          <a:ext cx="11213588" cy="4665108"/>
        </p:xfrm>
        <a:graphic>
          <a:graphicData uri="http://schemas.openxmlformats.org/drawingml/2006/table">
            <a:tbl>
              <a:tblPr>
                <a:tableStyleId>{5C22544A-7EE6-4342-B048-85BDC9FD1C3A}</a:tableStyleId>
              </a:tblPr>
              <a:tblGrid>
                <a:gridCol w="1861319">
                  <a:extLst>
                    <a:ext uri="{9D8B030D-6E8A-4147-A177-3AD203B41FA5}">
                      <a16:colId xmlns:a16="http://schemas.microsoft.com/office/drawing/2014/main" val="1540131726"/>
                    </a:ext>
                  </a:extLst>
                </a:gridCol>
                <a:gridCol w="2727733">
                  <a:extLst>
                    <a:ext uri="{9D8B030D-6E8A-4147-A177-3AD203B41FA5}">
                      <a16:colId xmlns:a16="http://schemas.microsoft.com/office/drawing/2014/main" val="3424228407"/>
                    </a:ext>
                  </a:extLst>
                </a:gridCol>
                <a:gridCol w="2266544">
                  <a:extLst>
                    <a:ext uri="{9D8B030D-6E8A-4147-A177-3AD203B41FA5}">
                      <a16:colId xmlns:a16="http://schemas.microsoft.com/office/drawing/2014/main" val="3198467793"/>
                    </a:ext>
                  </a:extLst>
                </a:gridCol>
                <a:gridCol w="1873192">
                  <a:extLst>
                    <a:ext uri="{9D8B030D-6E8A-4147-A177-3AD203B41FA5}">
                      <a16:colId xmlns:a16="http://schemas.microsoft.com/office/drawing/2014/main" val="1204659048"/>
                    </a:ext>
                  </a:extLst>
                </a:gridCol>
                <a:gridCol w="2484800">
                  <a:extLst>
                    <a:ext uri="{9D8B030D-6E8A-4147-A177-3AD203B41FA5}">
                      <a16:colId xmlns:a16="http://schemas.microsoft.com/office/drawing/2014/main" val="2600794113"/>
                    </a:ext>
                  </a:extLst>
                </a:gridCol>
              </a:tblGrid>
              <a:tr h="755630">
                <a:tc>
                  <a:txBody>
                    <a:bodyPr/>
                    <a:lstStyle/>
                    <a:p>
                      <a:pPr>
                        <a:spcAft>
                          <a:spcPts val="0"/>
                        </a:spcAft>
                      </a:pPr>
                      <a:r>
                        <a:rPr lang="fr-FR" sz="1800" dirty="0">
                          <a:solidFill>
                            <a:schemeClr val="bg1"/>
                          </a:solidFill>
                          <a:effectLst/>
                        </a:rPr>
                        <a:t>Nom de la solution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dirty="0">
                          <a:solidFill>
                            <a:schemeClr val="bg1"/>
                          </a:solidFill>
                          <a:effectLst/>
                        </a:rPr>
                        <a:t>Utilisation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kern="1200" dirty="0">
                          <a:solidFill>
                            <a:schemeClr val="bg1"/>
                          </a:solidFill>
                          <a:effectLst/>
                          <a:latin typeface="+mn-lt"/>
                          <a:ea typeface="+mn-ea"/>
                          <a:cs typeface="+mn-cs"/>
                        </a:rPr>
                        <a:t>Commentaires</a:t>
                      </a:r>
                    </a:p>
                  </a:txBody>
                  <a:tcPr marL="68580" marR="68580" marT="0" marB="0" anchor="ctr">
                    <a:solidFill>
                      <a:srgbClr val="00A2DD"/>
                    </a:solidFill>
                  </a:tcPr>
                </a:tc>
                <a:tc>
                  <a:txBody>
                    <a:bodyPr/>
                    <a:lstStyle/>
                    <a:p>
                      <a:pPr>
                        <a:spcAft>
                          <a:spcPts val="0"/>
                        </a:spcAft>
                      </a:pPr>
                      <a:r>
                        <a:rPr lang="fr-FR" sz="1800" dirty="0">
                          <a:solidFill>
                            <a:schemeClr val="bg1"/>
                          </a:solidFill>
                          <a:effectLst/>
                        </a:rPr>
                        <a:t>Concentration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dirty="0">
                          <a:solidFill>
                            <a:schemeClr val="bg1"/>
                          </a:solidFill>
                          <a:effectLst/>
                        </a:rPr>
                        <a:t>Comment préparer la solution</a:t>
                      </a:r>
                    </a:p>
                  </a:txBody>
                  <a:tcPr marL="68580" marR="68580" marT="0" marB="0" anchor="ctr">
                    <a:solidFill>
                      <a:srgbClr val="00A2DD"/>
                    </a:solidFill>
                  </a:tcPr>
                </a:tc>
                <a:extLst>
                  <a:ext uri="{0D108BD9-81ED-4DB2-BD59-A6C34878D82A}">
                    <a16:rowId xmlns:a16="http://schemas.microsoft.com/office/drawing/2014/main" val="204096820"/>
                  </a:ext>
                </a:extLst>
              </a:tr>
              <a:tr h="983398">
                <a:tc>
                  <a:txBody>
                    <a:bodyPr/>
                    <a:lstStyle/>
                    <a:p>
                      <a:pPr>
                        <a:spcAft>
                          <a:spcPts val="0"/>
                        </a:spcAft>
                      </a:pPr>
                      <a:r>
                        <a:rPr lang="fr-FR" sz="1600" dirty="0">
                          <a:effectLst/>
                        </a:rPr>
                        <a:t>Savon</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Lavage des mains et du corps</a:t>
                      </a:r>
                    </a:p>
                    <a:p>
                      <a:pPr>
                        <a:spcAft>
                          <a:spcPts val="0"/>
                        </a:spcAft>
                      </a:pPr>
                      <a:r>
                        <a:rPr lang="fr-FR" sz="1600" dirty="0">
                          <a:effectLst/>
                        </a:rPr>
                        <a:t>Lavage du linge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rPr>
                        <a:t>A privilégier pour l’utilisation domestique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a:effectLst/>
                        </a:rPr>
                        <a:t> </a:t>
                      </a:r>
                      <a:endParaRPr lang="fr-FR" sz="160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73163756"/>
                  </a:ext>
                </a:extLst>
              </a:tr>
              <a:tr h="1343342">
                <a:tc>
                  <a:txBody>
                    <a:bodyPr/>
                    <a:lstStyle/>
                    <a:p>
                      <a:pPr>
                        <a:spcAft>
                          <a:spcPts val="0"/>
                        </a:spcAft>
                      </a:pPr>
                      <a:r>
                        <a:rPr lang="fr-FR" sz="1600" dirty="0">
                          <a:effectLst/>
                        </a:rPr>
                        <a:t>Solution </a:t>
                      </a:r>
                    </a:p>
                    <a:p>
                      <a:pPr>
                        <a:spcAft>
                          <a:spcPts val="0"/>
                        </a:spcAft>
                      </a:pPr>
                      <a:r>
                        <a:rPr lang="fr-FR" sz="1600" dirty="0">
                          <a:effectLst/>
                        </a:rPr>
                        <a:t>hydro-alcoolique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Lavage des mains uniquement</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rPr>
                        <a:t>La fabrication doit être centralisée chez un professionnel (pharmacien)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rPr>
                        <a:t>- à privilégier dans les lieux publics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https://</a:t>
                      </a:r>
                      <a:r>
                        <a:rPr lang="fr-FR" sz="1600" dirty="0" err="1">
                          <a:effectLst/>
                        </a:rPr>
                        <a:t>www.who.int</a:t>
                      </a:r>
                      <a:r>
                        <a:rPr lang="fr-FR" sz="1600" dirty="0">
                          <a:effectLst/>
                        </a:rPr>
                        <a:t>/</a:t>
                      </a:r>
                      <a:r>
                        <a:rPr lang="fr-FR" sz="1600" dirty="0" err="1">
                          <a:effectLst/>
                        </a:rPr>
                        <a:t>gpsc</a:t>
                      </a:r>
                      <a:r>
                        <a:rPr lang="fr-FR" sz="1600" dirty="0">
                          <a:effectLst/>
                        </a:rPr>
                        <a:t>/5may/</a:t>
                      </a:r>
                      <a:r>
                        <a:rPr lang="fr-FR" sz="1600" dirty="0" err="1">
                          <a:effectLst/>
                        </a:rPr>
                        <a:t>tools</a:t>
                      </a:r>
                      <a:r>
                        <a:rPr lang="fr-FR" sz="1600" dirty="0">
                          <a:effectLst/>
                        </a:rPr>
                        <a:t>/</a:t>
                      </a:r>
                      <a:r>
                        <a:rPr lang="fr-FR" sz="1600" dirty="0" err="1">
                          <a:effectLst/>
                        </a:rPr>
                        <a:t>system_change</a:t>
                      </a:r>
                      <a:r>
                        <a:rPr lang="fr-FR" sz="1600" dirty="0">
                          <a:effectLst/>
                        </a:rPr>
                        <a:t>/</a:t>
                      </a:r>
                      <a:r>
                        <a:rPr lang="fr-FR" sz="1600" dirty="0" err="1">
                          <a:effectLst/>
                        </a:rPr>
                        <a:t>guide_production_locale_produit_hydro_alcoolique.pdf</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12042250"/>
                  </a:ext>
                </a:extLst>
              </a:tr>
              <a:tr h="895561">
                <a:tc>
                  <a:txBody>
                    <a:bodyPr/>
                    <a:lstStyle/>
                    <a:p>
                      <a:pPr>
                        <a:spcAft>
                          <a:spcPts val="0"/>
                        </a:spcAft>
                      </a:pPr>
                      <a:r>
                        <a:rPr lang="fr-FR" sz="1600" dirty="0">
                          <a:effectLst/>
                        </a:rPr>
                        <a:t>Solution lavage de mains au chlore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a:effectLst/>
                        </a:rPr>
                        <a:t>Lavage des mains uniquement</a:t>
                      </a:r>
                      <a:endParaRPr lang="fr-FR" sz="160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(0.05% soit 0,5g/L)</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https://</a:t>
                      </a:r>
                      <a:r>
                        <a:rPr lang="fr-FR" sz="1600" dirty="0" err="1">
                          <a:effectLst/>
                        </a:rPr>
                        <a:t>www.cdc.gov</a:t>
                      </a:r>
                      <a:r>
                        <a:rPr lang="fr-FR" sz="1600" dirty="0">
                          <a:effectLst/>
                        </a:rPr>
                        <a:t>/</a:t>
                      </a:r>
                      <a:r>
                        <a:rPr lang="fr-FR" sz="1600" dirty="0" err="1">
                          <a:effectLst/>
                        </a:rPr>
                        <a:t>vhf</a:t>
                      </a:r>
                      <a:r>
                        <a:rPr lang="fr-FR" sz="1600" dirty="0">
                          <a:effectLst/>
                        </a:rPr>
                        <a:t>/</a:t>
                      </a:r>
                      <a:r>
                        <a:rPr lang="fr-FR" sz="1600" dirty="0" err="1">
                          <a:effectLst/>
                        </a:rPr>
                        <a:t>ebola</a:t>
                      </a:r>
                      <a:r>
                        <a:rPr lang="fr-FR" sz="1600" dirty="0">
                          <a:effectLst/>
                        </a:rPr>
                        <a:t>/</a:t>
                      </a:r>
                      <a:r>
                        <a:rPr lang="fr-FR" sz="1600" dirty="0" err="1">
                          <a:effectLst/>
                        </a:rPr>
                        <a:t>pdf</a:t>
                      </a:r>
                      <a:r>
                        <a:rPr lang="fr-FR" sz="1600" dirty="0">
                          <a:effectLst/>
                        </a:rPr>
                        <a:t>/</a:t>
                      </a:r>
                      <a:r>
                        <a:rPr lang="fr-FR" sz="1600" dirty="0" err="1">
                          <a:effectLst/>
                        </a:rPr>
                        <a:t>chlorine</a:t>
                      </a:r>
                      <a:r>
                        <a:rPr lang="fr-FR" sz="1600" dirty="0">
                          <a:effectLst/>
                        </a:rPr>
                        <a:t>-solution-</a:t>
                      </a:r>
                      <a:r>
                        <a:rPr lang="fr-FR" sz="1600" dirty="0" err="1">
                          <a:effectLst/>
                        </a:rPr>
                        <a:t>liquid</a:t>
                      </a:r>
                      <a:r>
                        <a:rPr lang="fr-FR" sz="1600" dirty="0">
                          <a:effectLst/>
                        </a:rPr>
                        <a:t>-</a:t>
                      </a:r>
                      <a:r>
                        <a:rPr lang="fr-FR" sz="1600" dirty="0" err="1">
                          <a:effectLst/>
                        </a:rPr>
                        <a:t>mild-french.pdf</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43976504"/>
                  </a:ext>
                </a:extLst>
              </a:tr>
            </a:tbl>
          </a:graphicData>
        </a:graphic>
      </p:graphicFrame>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spc="0" dirty="0"/>
              <a:t>Solutions pour le corps et laver le linge</a:t>
            </a:r>
          </a:p>
        </p:txBody>
      </p:sp>
      <p:pic>
        <p:nvPicPr>
          <p:cNvPr id="12" name="Image 11">
            <a:extLst>
              <a:ext uri="{FF2B5EF4-FFF2-40B4-BE49-F238E27FC236}">
                <a16:creationId xmlns:a16="http://schemas.microsoft.com/office/drawing/2014/main" id="{613112D5-14A3-C747-8A45-247CBC22A6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2975376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au 8">
            <a:extLst>
              <a:ext uri="{FF2B5EF4-FFF2-40B4-BE49-F238E27FC236}">
                <a16:creationId xmlns:a16="http://schemas.microsoft.com/office/drawing/2014/main" id="{A30C4EEC-A8D5-3C4D-8262-858ADE3DA9F5}"/>
              </a:ext>
            </a:extLst>
          </p:cNvPr>
          <p:cNvGraphicFramePr>
            <a:graphicFrameLocks noGrp="1"/>
          </p:cNvGraphicFramePr>
          <p:nvPr>
            <p:extLst>
              <p:ext uri="{D42A27DB-BD31-4B8C-83A1-F6EECF244321}">
                <p14:modId xmlns:p14="http://schemas.microsoft.com/office/powerpoint/2010/main" val="975190557"/>
              </p:ext>
            </p:extLst>
          </p:nvPr>
        </p:nvGraphicFramePr>
        <p:xfrm>
          <a:off x="576336" y="1043080"/>
          <a:ext cx="11213588" cy="2738502"/>
        </p:xfrm>
        <a:graphic>
          <a:graphicData uri="http://schemas.openxmlformats.org/drawingml/2006/table">
            <a:tbl>
              <a:tblPr>
                <a:tableStyleId>{5C22544A-7EE6-4342-B048-85BDC9FD1C3A}</a:tableStyleId>
              </a:tblPr>
              <a:tblGrid>
                <a:gridCol w="1861319">
                  <a:extLst>
                    <a:ext uri="{9D8B030D-6E8A-4147-A177-3AD203B41FA5}">
                      <a16:colId xmlns:a16="http://schemas.microsoft.com/office/drawing/2014/main" val="1540131726"/>
                    </a:ext>
                  </a:extLst>
                </a:gridCol>
                <a:gridCol w="2727733">
                  <a:extLst>
                    <a:ext uri="{9D8B030D-6E8A-4147-A177-3AD203B41FA5}">
                      <a16:colId xmlns:a16="http://schemas.microsoft.com/office/drawing/2014/main" val="3424228407"/>
                    </a:ext>
                  </a:extLst>
                </a:gridCol>
                <a:gridCol w="2266544">
                  <a:extLst>
                    <a:ext uri="{9D8B030D-6E8A-4147-A177-3AD203B41FA5}">
                      <a16:colId xmlns:a16="http://schemas.microsoft.com/office/drawing/2014/main" val="3198467793"/>
                    </a:ext>
                  </a:extLst>
                </a:gridCol>
                <a:gridCol w="1873192">
                  <a:extLst>
                    <a:ext uri="{9D8B030D-6E8A-4147-A177-3AD203B41FA5}">
                      <a16:colId xmlns:a16="http://schemas.microsoft.com/office/drawing/2014/main" val="1204659048"/>
                    </a:ext>
                  </a:extLst>
                </a:gridCol>
                <a:gridCol w="2484800">
                  <a:extLst>
                    <a:ext uri="{9D8B030D-6E8A-4147-A177-3AD203B41FA5}">
                      <a16:colId xmlns:a16="http://schemas.microsoft.com/office/drawing/2014/main" val="2600794113"/>
                    </a:ext>
                  </a:extLst>
                </a:gridCol>
              </a:tblGrid>
              <a:tr h="755630">
                <a:tc>
                  <a:txBody>
                    <a:bodyPr/>
                    <a:lstStyle/>
                    <a:p>
                      <a:pPr>
                        <a:spcAft>
                          <a:spcPts val="0"/>
                        </a:spcAft>
                      </a:pPr>
                      <a:r>
                        <a:rPr lang="fr-FR" sz="1800" dirty="0">
                          <a:solidFill>
                            <a:schemeClr val="bg1"/>
                          </a:solidFill>
                          <a:effectLst/>
                        </a:rPr>
                        <a:t>Nom de la solution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dirty="0">
                          <a:solidFill>
                            <a:schemeClr val="bg1"/>
                          </a:solidFill>
                          <a:effectLst/>
                        </a:rPr>
                        <a:t>Utilisation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kern="1200" dirty="0">
                          <a:solidFill>
                            <a:schemeClr val="bg1"/>
                          </a:solidFill>
                          <a:effectLst/>
                          <a:latin typeface="+mn-lt"/>
                          <a:ea typeface="+mn-ea"/>
                          <a:cs typeface="+mn-cs"/>
                        </a:rPr>
                        <a:t>Commentaires</a:t>
                      </a:r>
                    </a:p>
                  </a:txBody>
                  <a:tcPr marL="68580" marR="68580" marT="0" marB="0" anchor="ctr">
                    <a:solidFill>
                      <a:srgbClr val="00A2DD"/>
                    </a:solidFill>
                  </a:tcPr>
                </a:tc>
                <a:tc>
                  <a:txBody>
                    <a:bodyPr/>
                    <a:lstStyle/>
                    <a:p>
                      <a:pPr>
                        <a:spcAft>
                          <a:spcPts val="0"/>
                        </a:spcAft>
                      </a:pPr>
                      <a:r>
                        <a:rPr lang="fr-FR" sz="1800" dirty="0">
                          <a:solidFill>
                            <a:schemeClr val="bg1"/>
                          </a:solidFill>
                          <a:effectLst/>
                        </a:rPr>
                        <a:t>Concentration</a:t>
                      </a:r>
                      <a:endParaRPr lang="fr-FR"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00A2DD"/>
                    </a:solidFill>
                  </a:tcPr>
                </a:tc>
                <a:tc>
                  <a:txBody>
                    <a:bodyPr/>
                    <a:lstStyle/>
                    <a:p>
                      <a:pPr>
                        <a:spcAft>
                          <a:spcPts val="0"/>
                        </a:spcAft>
                      </a:pPr>
                      <a:r>
                        <a:rPr lang="fr-FR" sz="1800" dirty="0">
                          <a:solidFill>
                            <a:schemeClr val="bg1"/>
                          </a:solidFill>
                          <a:effectLst/>
                        </a:rPr>
                        <a:t>Comment préparer la solution</a:t>
                      </a:r>
                    </a:p>
                  </a:txBody>
                  <a:tcPr marL="68580" marR="68580" marT="0" marB="0" anchor="ctr">
                    <a:solidFill>
                      <a:srgbClr val="00A2DD"/>
                    </a:solidFill>
                  </a:tcPr>
                </a:tc>
                <a:extLst>
                  <a:ext uri="{0D108BD9-81ED-4DB2-BD59-A6C34878D82A}">
                    <a16:rowId xmlns:a16="http://schemas.microsoft.com/office/drawing/2014/main" val="204096820"/>
                  </a:ext>
                </a:extLst>
              </a:tr>
              <a:tr h="953498">
                <a:tc>
                  <a:txBody>
                    <a:bodyPr/>
                    <a:lstStyle/>
                    <a:p>
                      <a:pPr>
                        <a:spcAft>
                          <a:spcPts val="0"/>
                        </a:spcAft>
                      </a:pPr>
                      <a:r>
                        <a:rPr lang="fr-FR" sz="1600" dirty="0">
                          <a:effectLst/>
                        </a:rPr>
                        <a:t>Nettoyant pour les sols</a:t>
                      </a:r>
                    </a:p>
                  </a:txBody>
                  <a:tcPr marL="68580" marR="68580" marT="0" marB="0" anchor="ctr"/>
                </a:tc>
                <a:tc>
                  <a:txBody>
                    <a:bodyPr/>
                    <a:lstStyle/>
                    <a:p>
                      <a:pPr>
                        <a:spcAft>
                          <a:spcPts val="0"/>
                        </a:spcAft>
                      </a:pPr>
                      <a:r>
                        <a:rPr lang="fr-FR" sz="1600" dirty="0">
                          <a:effectLst/>
                        </a:rPr>
                        <a:t>Nettoyage et désinfection des surfaces</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rPr>
                        <a:t>A privilégier pour l’utilisation domestique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 </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9242221"/>
                  </a:ext>
                </a:extLst>
              </a:tr>
              <a:tr h="1029374">
                <a:tc>
                  <a:txBody>
                    <a:bodyPr/>
                    <a:lstStyle/>
                    <a:p>
                      <a:pPr>
                        <a:spcAft>
                          <a:spcPts val="0"/>
                        </a:spcAft>
                      </a:pPr>
                      <a:r>
                        <a:rPr lang="fr-FR" sz="1600" dirty="0">
                          <a:effectLst/>
                        </a:rPr>
                        <a:t>Solution désinfectante au chlore</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Nettoyage et désinfection des surfaces</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rPr>
                        <a:t>A privilégier pour les lieux publics</a:t>
                      </a:r>
                    </a:p>
                  </a:txBody>
                  <a:tcPr marL="68580" marR="68580" marT="0" marB="0" anchor="ctr"/>
                </a:tc>
                <a:tc>
                  <a:txBody>
                    <a:bodyPr/>
                    <a:lstStyle/>
                    <a:p>
                      <a:pPr>
                        <a:spcAft>
                          <a:spcPts val="0"/>
                        </a:spcAft>
                      </a:pPr>
                      <a:r>
                        <a:rPr lang="fr-FR" sz="1600" dirty="0">
                          <a:effectLst/>
                        </a:rPr>
                        <a:t>(0.5% soit 5g/L)</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fr-FR" sz="1600" dirty="0">
                          <a:effectLst/>
                        </a:rPr>
                        <a:t>https://</a:t>
                      </a:r>
                      <a:r>
                        <a:rPr lang="fr-FR" sz="1600" dirty="0" err="1">
                          <a:effectLst/>
                        </a:rPr>
                        <a:t>www.cdc.gov</a:t>
                      </a:r>
                      <a:r>
                        <a:rPr lang="fr-FR" sz="1600" dirty="0">
                          <a:effectLst/>
                        </a:rPr>
                        <a:t>/</a:t>
                      </a:r>
                      <a:r>
                        <a:rPr lang="fr-FR" sz="1600" dirty="0" err="1">
                          <a:effectLst/>
                        </a:rPr>
                        <a:t>vhf</a:t>
                      </a:r>
                      <a:r>
                        <a:rPr lang="fr-FR" sz="1600" dirty="0">
                          <a:effectLst/>
                        </a:rPr>
                        <a:t>/</a:t>
                      </a:r>
                      <a:r>
                        <a:rPr lang="fr-FR" sz="1600" dirty="0" err="1">
                          <a:effectLst/>
                        </a:rPr>
                        <a:t>ebola</a:t>
                      </a:r>
                      <a:r>
                        <a:rPr lang="fr-FR" sz="1600" dirty="0">
                          <a:effectLst/>
                        </a:rPr>
                        <a:t>/</a:t>
                      </a:r>
                      <a:r>
                        <a:rPr lang="fr-FR" sz="1600" dirty="0" err="1">
                          <a:effectLst/>
                        </a:rPr>
                        <a:t>pdf</a:t>
                      </a:r>
                      <a:r>
                        <a:rPr lang="fr-FR" sz="1600" dirty="0">
                          <a:effectLst/>
                        </a:rPr>
                        <a:t>/french-</a:t>
                      </a:r>
                      <a:r>
                        <a:rPr lang="fr-FR" sz="1600" dirty="0" err="1">
                          <a:effectLst/>
                        </a:rPr>
                        <a:t>chlorine</a:t>
                      </a:r>
                      <a:r>
                        <a:rPr lang="fr-FR" sz="1600" dirty="0">
                          <a:effectLst/>
                        </a:rPr>
                        <a:t>-</a:t>
                      </a:r>
                      <a:r>
                        <a:rPr lang="fr-FR" sz="1600" dirty="0" err="1">
                          <a:effectLst/>
                        </a:rPr>
                        <a:t>powder.pdf</a:t>
                      </a:r>
                      <a:endParaRPr lang="fr-FR" sz="160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1521186"/>
                  </a:ext>
                </a:extLst>
              </a:tr>
            </a:tbl>
          </a:graphicData>
        </a:graphic>
      </p:graphicFrame>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spc="0" dirty="0"/>
              <a:t>Solutions à utiliser pour la désinfection des surfaces</a:t>
            </a:r>
          </a:p>
        </p:txBody>
      </p:sp>
      <p:pic>
        <p:nvPicPr>
          <p:cNvPr id="12" name="Image 11">
            <a:extLst>
              <a:ext uri="{FF2B5EF4-FFF2-40B4-BE49-F238E27FC236}">
                <a16:creationId xmlns:a16="http://schemas.microsoft.com/office/drawing/2014/main" id="{613112D5-14A3-C747-8A45-247CBC22A6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2512750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dirty="0"/>
              <a:t>Les solutions à utiliser pour le lavage et la désinfection </a:t>
            </a:r>
          </a:p>
        </p:txBody>
      </p:sp>
      <p:sp>
        <p:nvSpPr>
          <p:cNvPr id="4" name="Espace réservé du contenu 2">
            <a:extLst>
              <a:ext uri="{FF2B5EF4-FFF2-40B4-BE49-F238E27FC236}">
                <a16:creationId xmlns:a16="http://schemas.microsoft.com/office/drawing/2014/main" id="{7EE782AC-409B-CD47-8F3A-52F9C6F18BC9}"/>
              </a:ext>
            </a:extLst>
          </p:cNvPr>
          <p:cNvSpPr>
            <a:spLocks noGrp="1"/>
          </p:cNvSpPr>
          <p:nvPr>
            <p:ph sz="quarter" idx="10"/>
          </p:nvPr>
        </p:nvSpPr>
        <p:spPr>
          <a:xfrm>
            <a:off x="838200" y="960200"/>
            <a:ext cx="10515600" cy="4226400"/>
          </a:xfrm>
        </p:spPr>
        <p:txBody>
          <a:bodyPr/>
          <a:lstStyle/>
          <a:p>
            <a:pPr marL="0" indent="0" fontAlgn="base">
              <a:buNone/>
            </a:pPr>
            <a:r>
              <a:rPr lang="fr-FR" sz="1800" dirty="0"/>
              <a:t>De façon générale préférez le savon et évitez le chlore pour l’utilisation domestique.</a:t>
            </a:r>
          </a:p>
          <a:p>
            <a:pPr marL="0" indent="0" fontAlgn="base">
              <a:buNone/>
            </a:pPr>
            <a:r>
              <a:rPr lang="fr-FR" sz="1800" dirty="0"/>
              <a:t>Le chlore est aussi performant que le savon mais présente plus de danger dans certaines situations comme l’usage domestique (contact avec les yeux, la peau, risque d’ingestion par les enfants). Il est plus utilisé pour les actions collectives de masse et dans les milieux hospitaliers car il est plus facile à préparer en grande quantité et ne nécessite pas de rinçage.</a:t>
            </a:r>
          </a:p>
          <a:p>
            <a:pPr marL="0" indent="0" fontAlgn="base">
              <a:buNone/>
            </a:pPr>
            <a:endParaRPr lang="fr-FR" sz="1800" dirty="0"/>
          </a:p>
          <a:p>
            <a:pPr marL="0" indent="0" fontAlgn="base">
              <a:buNone/>
            </a:pPr>
            <a:endParaRPr lang="fr-FR" sz="1800" dirty="0"/>
          </a:p>
          <a:p>
            <a:pPr marL="0" indent="0" fontAlgn="base">
              <a:buNone/>
            </a:pPr>
            <a:r>
              <a:rPr lang="fr-FR" sz="1800" b="1" dirty="0"/>
              <a:t>Danger de l’utilisation du chlore :</a:t>
            </a:r>
          </a:p>
          <a:p>
            <a:pPr lvl="1" fontAlgn="base"/>
            <a:r>
              <a:rPr lang="fr-FR" sz="1800" dirty="0"/>
              <a:t>Tenir impérativement hors de portée </a:t>
            </a:r>
            <a:r>
              <a:rPr lang="fr-FR" sz="1800"/>
              <a:t>des enfants.</a:t>
            </a:r>
            <a:endParaRPr lang="fr-FR" sz="1800" dirty="0"/>
          </a:p>
          <a:p>
            <a:pPr lvl="1" fontAlgn="base"/>
            <a:r>
              <a:rPr lang="fr-FR" sz="1800" dirty="0"/>
              <a:t>En cas d’aspersion dans les yeux, rincer immédiatement et abondamment à l’eau.</a:t>
            </a:r>
          </a:p>
          <a:p>
            <a:pPr lvl="1" fontAlgn="base"/>
            <a:r>
              <a:rPr lang="fr-FR" sz="1800" dirty="0"/>
              <a:t>En cas d’ingestion, le chlore peut occasionner des brûlures internes graves pouvant entrainer un handicap grave et la mort.</a:t>
            </a:r>
          </a:p>
        </p:txBody>
      </p:sp>
      <p:pic>
        <p:nvPicPr>
          <p:cNvPr id="5" name="Image 4">
            <a:extLst>
              <a:ext uri="{FF2B5EF4-FFF2-40B4-BE49-F238E27FC236}">
                <a16:creationId xmlns:a16="http://schemas.microsoft.com/office/drawing/2014/main" id="{AAFC4AB1-988F-DE42-947F-061DF088AE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1235259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Mes notes personnelles</a:t>
            </a:r>
          </a:p>
        </p:txBody>
      </p:sp>
      <p:pic>
        <p:nvPicPr>
          <p:cNvPr id="3" name="Image 2">
            <a:extLst>
              <a:ext uri="{FF2B5EF4-FFF2-40B4-BE49-F238E27FC236}">
                <a16:creationId xmlns:a16="http://schemas.microsoft.com/office/drawing/2014/main" id="{D416CA70-3EF5-0944-812C-1F764D58E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405624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Mes notes personnelles</a:t>
            </a:r>
          </a:p>
        </p:txBody>
      </p:sp>
      <p:pic>
        <p:nvPicPr>
          <p:cNvPr id="3" name="Image 2">
            <a:extLst>
              <a:ext uri="{FF2B5EF4-FFF2-40B4-BE49-F238E27FC236}">
                <a16:creationId xmlns:a16="http://schemas.microsoft.com/office/drawing/2014/main" id="{D416CA70-3EF5-0944-812C-1F764D58E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844524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Mes notes personnelles</a:t>
            </a:r>
          </a:p>
        </p:txBody>
      </p:sp>
      <p:pic>
        <p:nvPicPr>
          <p:cNvPr id="3" name="Image 2">
            <a:extLst>
              <a:ext uri="{FF2B5EF4-FFF2-40B4-BE49-F238E27FC236}">
                <a16:creationId xmlns:a16="http://schemas.microsoft.com/office/drawing/2014/main" id="{D416CA70-3EF5-0944-812C-1F764D58E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1619039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8986520" cy="649705"/>
          </a:xfrm>
        </p:spPr>
        <p:txBody>
          <a:bodyPr/>
          <a:lstStyle/>
          <a:p>
            <a:r>
              <a:rPr lang="fr-FR" sz="2800" dirty="0"/>
              <a:t>1  -  Comment doivent se comporter les personnes malades en famille, pour éviter de contaminer les autres ?</a:t>
            </a:r>
          </a:p>
        </p:txBody>
      </p:sp>
      <p:sp>
        <p:nvSpPr>
          <p:cNvPr id="3" name="Espace réservé du contenu 2"/>
          <p:cNvSpPr>
            <a:spLocks noGrp="1"/>
          </p:cNvSpPr>
          <p:nvPr>
            <p:ph sz="quarter" idx="10"/>
          </p:nvPr>
        </p:nvSpPr>
        <p:spPr>
          <a:xfrm>
            <a:off x="838200" y="980520"/>
            <a:ext cx="10515600" cy="4226400"/>
          </a:xfrm>
        </p:spPr>
        <p:txBody>
          <a:bodyPr/>
          <a:lstStyle/>
          <a:p>
            <a:r>
              <a:rPr lang="fr-FR" sz="1800" dirty="0"/>
              <a:t>Porter un masque en présence de l’entourage</a:t>
            </a:r>
          </a:p>
          <a:p>
            <a:r>
              <a:rPr lang="fr-FR" sz="1800" dirty="0"/>
              <a:t>Tousser dans le pli du coude</a:t>
            </a:r>
          </a:p>
          <a:p>
            <a:r>
              <a:rPr lang="fr-FR" sz="1800" dirty="0"/>
              <a:t>Ne pas toucher les objets communs</a:t>
            </a:r>
          </a:p>
          <a:p>
            <a:r>
              <a:rPr lang="fr-FR" sz="1800" dirty="0"/>
              <a:t>Laver quotidiennement les surfaces tels que téléphones portables, poignées de portes interrupteurs</a:t>
            </a:r>
          </a:p>
          <a:p>
            <a:r>
              <a:rPr lang="fr-FR" sz="1800" dirty="0"/>
              <a:t>Se laver les mains 6 fois par jour et dans les moments clés où l’on a porté la main à sa bouche</a:t>
            </a:r>
          </a:p>
          <a:p>
            <a:r>
              <a:rPr lang="fr-FR" sz="1800" dirty="0"/>
              <a:t>Rester dans une pièce spécifique</a:t>
            </a:r>
          </a:p>
          <a:p>
            <a:r>
              <a:rPr lang="fr-FR" sz="1800" dirty="0"/>
              <a:t>Ne pas partager sa chambre</a:t>
            </a:r>
          </a:p>
          <a:p>
            <a:r>
              <a:rPr lang="fr-FR" sz="1800" dirty="0"/>
              <a:t>Si possible avoir sa propre salle de bain et toilettes</a:t>
            </a:r>
          </a:p>
          <a:p>
            <a:r>
              <a:rPr lang="fr-FR" sz="1800" dirty="0"/>
              <a:t>Eviter les visites</a:t>
            </a:r>
          </a:p>
          <a:p>
            <a:r>
              <a:rPr lang="fr-FR" sz="1800" dirty="0"/>
              <a:t>Eviter le contact avec les autres occupants</a:t>
            </a:r>
          </a:p>
          <a:p>
            <a:r>
              <a:rPr lang="fr-FR" sz="1800" dirty="0"/>
              <a:t>Ne pas aller dans des lieux publics (ne pas faire le marché, ne pas se rendre à des cérémonies religieuses, prières…)</a:t>
            </a:r>
          </a:p>
          <a:p>
            <a:r>
              <a:rPr lang="fr-FR" sz="1800" dirty="0"/>
              <a:t>Changer ses draps tout les jours (laver à 60°C si possible), ne pas secouer les draps sales</a:t>
            </a:r>
          </a:p>
          <a:p>
            <a:r>
              <a:rPr lang="fr-FR" sz="1800" dirty="0"/>
              <a:t>Changer ses vêtements tous les jours, les laver immédiatement après les avoir ôtés</a:t>
            </a:r>
          </a:p>
        </p:txBody>
      </p:sp>
      <p:pic>
        <p:nvPicPr>
          <p:cNvPr id="7" name="Image 6">
            <a:extLst>
              <a:ext uri="{FF2B5EF4-FFF2-40B4-BE49-F238E27FC236}">
                <a16:creationId xmlns:a16="http://schemas.microsoft.com/office/drawing/2014/main" id="{0F8F8072-1820-BC4F-AE7E-858DCE51A9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2929652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2  -  En période d’épidémie, comment entretenir mon logement ? </a:t>
            </a:r>
          </a:p>
        </p:txBody>
      </p:sp>
      <p:sp>
        <p:nvSpPr>
          <p:cNvPr id="3" name="Espace réservé du contenu 2"/>
          <p:cNvSpPr>
            <a:spLocks noGrp="1"/>
          </p:cNvSpPr>
          <p:nvPr>
            <p:ph sz="quarter" idx="10"/>
          </p:nvPr>
        </p:nvSpPr>
        <p:spPr>
          <a:xfrm>
            <a:off x="838200" y="960200"/>
            <a:ext cx="10515600" cy="4226400"/>
          </a:xfrm>
        </p:spPr>
        <p:txBody>
          <a:bodyPr/>
          <a:lstStyle/>
          <a:p>
            <a:pPr marL="0" indent="0">
              <a:buNone/>
            </a:pPr>
            <a:r>
              <a:rPr lang="fr-FR" sz="1800" dirty="0"/>
              <a:t>Le nettoyage et la désinfection sont des pratiques essentielles pour lutter contre l’épidémie de COVID-19. N’oubliez jamais que le savon et le chlore sont vos meilleurs alliés ! Voici quelques points à avoir présents à l’esprit.</a:t>
            </a:r>
          </a:p>
          <a:p>
            <a:r>
              <a:rPr lang="fr-FR" sz="1800" dirty="0"/>
              <a:t>Efforcez-vous de nettoyer et désinfecter une fois par jour les locaux familiaux</a:t>
            </a:r>
          </a:p>
          <a:p>
            <a:r>
              <a:rPr lang="fr-FR" sz="1800" dirty="0"/>
              <a:t>Pensez aux endroits qui sont fréquemment touchés : poignées de portes, interrupteurs, etc.  </a:t>
            </a:r>
          </a:p>
          <a:p>
            <a:r>
              <a:rPr lang="fr-FR" sz="1800" dirty="0"/>
              <a:t>Les lieux recevant du public doivent être désinfectés plusieurs fois </a:t>
            </a:r>
            <a:r>
              <a:rPr lang="fr-FR" sz="1800"/>
              <a:t>par jour</a:t>
            </a:r>
            <a:endParaRPr lang="fr-FR" sz="1800" dirty="0"/>
          </a:p>
          <a:p>
            <a:r>
              <a:rPr lang="fr-FR" sz="1800" dirty="0"/>
              <a:t>Utilisez du savon, du nettoyant de sol ou une solution chlorée à 0,5% (attention la solution chlorée est beaucoup plus corrosive et peut être dangereuse)</a:t>
            </a:r>
          </a:p>
          <a:p>
            <a:r>
              <a:rPr lang="fr-FR" sz="1800" dirty="0"/>
              <a:t>Changez les draps régulièrement sans les secouer, lavez-les à la lessive ou au savon</a:t>
            </a:r>
          </a:p>
          <a:p>
            <a:r>
              <a:rPr lang="fr-FR" sz="1800" dirty="0"/>
              <a:t>Lavez régulièrement vos vêtements de sortie</a:t>
            </a:r>
          </a:p>
          <a:p>
            <a:r>
              <a:rPr lang="fr-FR" sz="1800" dirty="0"/>
              <a:t>Moustiquaires : un lavage à l’eau froide et au savon avec séchage à l’ombre est approprié (l’exposition au soleil ne convient pas avec l’imprégnation)</a:t>
            </a:r>
          </a:p>
          <a:p>
            <a:r>
              <a:rPr lang="fr-FR" sz="1800" dirty="0"/>
              <a:t>Aérez tous les jours les pièces fermées</a:t>
            </a:r>
          </a:p>
          <a:p>
            <a:r>
              <a:rPr lang="fr-FR" sz="1800" dirty="0"/>
              <a:t>Pour les chambres ou plusieurs personnes dorment, éloignez le plus possible les têtes de lits, ventilez toute la nuit</a:t>
            </a:r>
          </a:p>
        </p:txBody>
      </p:sp>
      <p:pic>
        <p:nvPicPr>
          <p:cNvPr id="4" name="Image 3">
            <a:extLst>
              <a:ext uri="{FF2B5EF4-FFF2-40B4-BE49-F238E27FC236}">
                <a16:creationId xmlns:a16="http://schemas.microsoft.com/office/drawing/2014/main" id="{6E4521A8-5F72-6445-B68A-14EE1EDBC8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493261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3  -  Comment gérer les files d’attentes ? </a:t>
            </a:r>
            <a:br>
              <a:rPr lang="fr-FR" sz="2800" dirty="0"/>
            </a:br>
            <a:endParaRPr lang="fr-FR" sz="2800" dirty="0"/>
          </a:p>
        </p:txBody>
      </p:sp>
      <p:sp>
        <p:nvSpPr>
          <p:cNvPr id="3" name="Espace réservé du contenu 2"/>
          <p:cNvSpPr>
            <a:spLocks noGrp="1"/>
          </p:cNvSpPr>
          <p:nvPr>
            <p:ph sz="quarter" idx="10"/>
          </p:nvPr>
        </p:nvSpPr>
        <p:spPr>
          <a:xfrm>
            <a:off x="838200" y="960200"/>
            <a:ext cx="10515600" cy="4226400"/>
          </a:xfrm>
        </p:spPr>
        <p:txBody>
          <a:bodyPr/>
          <a:lstStyle/>
          <a:p>
            <a:pPr marL="0" indent="0">
              <a:buNone/>
            </a:pPr>
            <a:r>
              <a:rPr lang="fr-FR" sz="1800" dirty="0"/>
              <a:t>Pour toutes les files d’attentes (distributions, magasins…) il faut éviter la promiscuité. Les règles de bases sont :</a:t>
            </a:r>
          </a:p>
          <a:p>
            <a:r>
              <a:rPr lang="fr-FR" sz="1800" dirty="0"/>
              <a:t>Garder une distance d’au moins 1m entre chaque personne</a:t>
            </a:r>
          </a:p>
          <a:p>
            <a:r>
              <a:rPr lang="fr-FR" sz="1800" dirty="0"/>
              <a:t>Préférer le plein air où le virus est plus rapidement dispersé et inactivé par le rayonnement solaire</a:t>
            </a:r>
          </a:p>
          <a:p>
            <a:r>
              <a:rPr lang="fr-FR" sz="1800" dirty="0"/>
              <a:t>Dans les magasins, désinfecter les paniers et chariots entre chaque utilisateur</a:t>
            </a:r>
          </a:p>
          <a:p>
            <a:pPr marL="0" indent="0">
              <a:buNone/>
            </a:pPr>
            <a:endParaRPr lang="fr-FR" sz="1800" dirty="0"/>
          </a:p>
        </p:txBody>
      </p:sp>
      <p:pic>
        <p:nvPicPr>
          <p:cNvPr id="4" name="Image 3">
            <a:extLst>
              <a:ext uri="{FF2B5EF4-FFF2-40B4-BE49-F238E27FC236}">
                <a16:creationId xmlns:a16="http://schemas.microsoft.com/office/drawing/2014/main" id="{1AF999C6-BEAC-7C4E-9ACD-39F2389462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1048980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8763000" cy="649705"/>
          </a:xfrm>
        </p:spPr>
        <p:txBody>
          <a:bodyPr/>
          <a:lstStyle/>
          <a:p>
            <a:r>
              <a:rPr lang="fr-FR" sz="2800" dirty="0"/>
              <a:t>4  -  Comment se comporter lors d’une visite à une personne infectée par le COVID-19 et hospitalisée ?</a:t>
            </a:r>
          </a:p>
        </p:txBody>
      </p:sp>
      <p:sp>
        <p:nvSpPr>
          <p:cNvPr id="3" name="Espace réservé du contenu 2"/>
          <p:cNvSpPr>
            <a:spLocks noGrp="1"/>
          </p:cNvSpPr>
          <p:nvPr>
            <p:ph sz="quarter" idx="10"/>
          </p:nvPr>
        </p:nvSpPr>
        <p:spPr>
          <a:xfrm>
            <a:off x="838200" y="960200"/>
            <a:ext cx="10515600" cy="4226400"/>
          </a:xfrm>
        </p:spPr>
        <p:txBody>
          <a:bodyPr/>
          <a:lstStyle/>
          <a:p>
            <a:pPr marL="0" indent="0">
              <a:buNone/>
            </a:pPr>
            <a:r>
              <a:rPr lang="fr-FR" sz="1800" dirty="0"/>
              <a:t>En période épidémique, les visite dans les hôpitaux peuvent être interdites. Elles le sont le plus souvent dans les zones d’isolation des patients contagieux.</a:t>
            </a:r>
          </a:p>
          <a:p>
            <a:pPr marL="0" indent="0">
              <a:buNone/>
            </a:pPr>
            <a:endParaRPr lang="fr-FR" sz="1800" dirty="0"/>
          </a:p>
          <a:p>
            <a:r>
              <a:rPr lang="fr-FR" sz="1800" dirty="0"/>
              <a:t>Réduire les visites au strict minimum</a:t>
            </a:r>
          </a:p>
          <a:p>
            <a:r>
              <a:rPr lang="fr-FR" sz="1800" dirty="0"/>
              <a:t>Un seul visiteur à la fois</a:t>
            </a:r>
          </a:p>
          <a:p>
            <a:r>
              <a:rPr lang="fr-FR" sz="1800" dirty="0"/>
              <a:t>Se laver les mains à l’entrée de l’hôpital, si le visiteur touche le malade et à la sortie de l’hôpital</a:t>
            </a:r>
          </a:p>
          <a:p>
            <a:r>
              <a:rPr lang="fr-FR" sz="1800" dirty="0"/>
              <a:t>Se tenir à distance du malade</a:t>
            </a:r>
          </a:p>
          <a:p>
            <a:r>
              <a:rPr lang="fr-FR" sz="1800" dirty="0"/>
              <a:t>Si le malade est valide, privilégier les rencontres à l’extérieur des salles de soins</a:t>
            </a:r>
          </a:p>
        </p:txBody>
      </p:sp>
      <p:pic>
        <p:nvPicPr>
          <p:cNvPr id="4" name="Image 3">
            <a:extLst>
              <a:ext uri="{FF2B5EF4-FFF2-40B4-BE49-F238E27FC236}">
                <a16:creationId xmlns:a16="http://schemas.microsoft.com/office/drawing/2014/main" id="{77436F16-0099-1541-A54C-94FFCC016C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2122166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5  -  Comment adapter sa pratique religieuse au contexte épidémique ?</a:t>
            </a:r>
          </a:p>
        </p:txBody>
      </p:sp>
      <p:sp>
        <p:nvSpPr>
          <p:cNvPr id="3" name="Espace réservé du contenu 2"/>
          <p:cNvSpPr>
            <a:spLocks noGrp="1"/>
          </p:cNvSpPr>
          <p:nvPr>
            <p:ph sz="quarter" idx="10"/>
          </p:nvPr>
        </p:nvSpPr>
        <p:spPr>
          <a:xfrm>
            <a:off x="838200" y="960200"/>
            <a:ext cx="10515600" cy="4226400"/>
          </a:xfrm>
        </p:spPr>
        <p:txBody>
          <a:bodyPr/>
          <a:lstStyle/>
          <a:p>
            <a:pPr marL="0" indent="0">
              <a:buNone/>
            </a:pPr>
            <a:r>
              <a:rPr lang="fr-FR" sz="1800" dirty="0"/>
              <a:t>De nombreux exemples à travers le monde ont montré que les rassemblements religieux ont été la source de foyer d’infection intense avec de nombreux malades liées à ces rassemblements. Les autorités religieuses peuvent émettre des recommandations pour rendre les pratiques religieuses compatible avec le contrôle de l’épidémie en intégrant les gestes barrières.</a:t>
            </a:r>
          </a:p>
          <a:p>
            <a:r>
              <a:rPr lang="fr-FR" sz="1800" dirty="0"/>
              <a:t>Privilégier les prières à la maison</a:t>
            </a:r>
          </a:p>
          <a:p>
            <a:r>
              <a:rPr lang="fr-FR" sz="1800" dirty="0"/>
              <a:t>Se laver les mains à l’entrée des édifices religieux</a:t>
            </a:r>
          </a:p>
          <a:p>
            <a:r>
              <a:rPr lang="fr-FR" sz="1800" dirty="0"/>
              <a:t>Limiter le nombre de fidèles lors des cérémonies, ou annulation ces dernières</a:t>
            </a:r>
          </a:p>
          <a:p>
            <a:r>
              <a:rPr lang="fr-FR" sz="1800" dirty="0"/>
              <a:t>Désinfecter (nettoyage au savon des sols et mobiliers) les lieux après les rassemblements</a:t>
            </a:r>
          </a:p>
        </p:txBody>
      </p:sp>
      <p:pic>
        <p:nvPicPr>
          <p:cNvPr id="4" name="Image 3">
            <a:extLst>
              <a:ext uri="{FF2B5EF4-FFF2-40B4-BE49-F238E27FC236}">
                <a16:creationId xmlns:a16="http://schemas.microsoft.com/office/drawing/2014/main" id="{1593D923-EBC4-2844-9E25-F5A0CB0352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921215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97854"/>
            <a:ext cx="10515600" cy="649705"/>
          </a:xfrm>
        </p:spPr>
        <p:txBody>
          <a:bodyPr/>
          <a:lstStyle/>
          <a:p>
            <a:r>
              <a:rPr lang="fr-FR" sz="2800" dirty="0"/>
              <a:t>6 -  Comment agir dans les écoles ? </a:t>
            </a:r>
          </a:p>
        </p:txBody>
      </p:sp>
      <p:sp>
        <p:nvSpPr>
          <p:cNvPr id="3" name="Espace réservé du contenu 2"/>
          <p:cNvSpPr>
            <a:spLocks noGrp="1"/>
          </p:cNvSpPr>
          <p:nvPr>
            <p:ph sz="quarter" idx="10"/>
          </p:nvPr>
        </p:nvSpPr>
        <p:spPr>
          <a:xfrm>
            <a:off x="838200" y="960200"/>
            <a:ext cx="10515600" cy="4226400"/>
          </a:xfrm>
        </p:spPr>
        <p:txBody>
          <a:bodyPr/>
          <a:lstStyle/>
          <a:p>
            <a:r>
              <a:rPr lang="fr-FR" sz="1800" dirty="0"/>
              <a:t>Renforcer l’éducation à l’hygiène</a:t>
            </a:r>
          </a:p>
          <a:p>
            <a:r>
              <a:rPr lang="fr-FR" sz="1800" dirty="0"/>
              <a:t>Fournir de quoi se laver les mains (eau savon, points de lavage)</a:t>
            </a:r>
          </a:p>
          <a:p>
            <a:r>
              <a:rPr lang="fr-FR" sz="1800" dirty="0"/>
              <a:t>Éviter dans la mesure du possible les classes surchargées</a:t>
            </a:r>
          </a:p>
          <a:p>
            <a:endParaRPr lang="fr-FR" sz="1800" dirty="0"/>
          </a:p>
        </p:txBody>
      </p:sp>
      <p:pic>
        <p:nvPicPr>
          <p:cNvPr id="4" name="Image 3">
            <a:extLst>
              <a:ext uri="{FF2B5EF4-FFF2-40B4-BE49-F238E27FC236}">
                <a16:creationId xmlns:a16="http://schemas.microsoft.com/office/drawing/2014/main" id="{74A8E094-7C0A-D34E-90B7-A239CF86D5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3848011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65621" y="1756608"/>
            <a:ext cx="7601819" cy="2134672"/>
          </a:xfrm>
        </p:spPr>
        <p:txBody>
          <a:bodyPr/>
          <a:lstStyle/>
          <a:p>
            <a:r>
              <a:rPr lang="fr-FR" dirty="0"/>
              <a:t>Les solutions à utiliser pour le lavage et la désinfection </a:t>
            </a:r>
            <a:br>
              <a:rPr lang="fr-FR" dirty="0"/>
            </a:br>
            <a:br>
              <a:rPr lang="fr-FR" dirty="0"/>
            </a:br>
            <a:r>
              <a:rPr lang="fr-FR" dirty="0"/>
              <a:t>Synthèse</a:t>
            </a:r>
            <a:br>
              <a:rPr lang="fr-FR" dirty="0"/>
            </a:br>
            <a:endParaRPr lang="fr-FR" dirty="0"/>
          </a:p>
        </p:txBody>
      </p:sp>
      <p:pic>
        <p:nvPicPr>
          <p:cNvPr id="5" name="Image 4">
            <a:extLst>
              <a:ext uri="{FF2B5EF4-FFF2-40B4-BE49-F238E27FC236}">
                <a16:creationId xmlns:a16="http://schemas.microsoft.com/office/drawing/2014/main" id="{DD5F8EC1-6254-9347-92ED-E6CFE3BE0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3440" y="0"/>
            <a:ext cx="3545952" cy="955496"/>
          </a:xfrm>
          <a:prstGeom prst="rect">
            <a:avLst/>
          </a:prstGeom>
        </p:spPr>
      </p:pic>
    </p:spTree>
    <p:extLst>
      <p:ext uri="{BB962C8B-B14F-4D97-AF65-F5344CB8AC3E}">
        <p14:creationId xmlns:p14="http://schemas.microsoft.com/office/powerpoint/2010/main" val="35670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
            <a:extLst>
              <a:ext uri="{FF2B5EF4-FFF2-40B4-BE49-F238E27FC236}">
                <a16:creationId xmlns:a16="http://schemas.microsoft.com/office/drawing/2014/main" id="{AC0F83E7-E369-E54C-8525-14BE409B6994}"/>
              </a:ext>
            </a:extLst>
          </p:cNvPr>
          <p:cNvSpPr>
            <a:spLocks noGrp="1"/>
          </p:cNvSpPr>
          <p:nvPr>
            <p:ph type="title"/>
          </p:nvPr>
        </p:nvSpPr>
        <p:spPr>
          <a:xfrm>
            <a:off x="838200" y="97854"/>
            <a:ext cx="10515600" cy="649705"/>
          </a:xfrm>
        </p:spPr>
        <p:txBody>
          <a:bodyPr/>
          <a:lstStyle/>
          <a:p>
            <a:r>
              <a:rPr lang="fr-FR" sz="2800" dirty="0"/>
              <a:t>Les solutions à utiliser pour le lavage et la désinfection </a:t>
            </a:r>
          </a:p>
        </p:txBody>
      </p:sp>
      <p:sp>
        <p:nvSpPr>
          <p:cNvPr id="4" name="Espace réservé du contenu 2">
            <a:extLst>
              <a:ext uri="{FF2B5EF4-FFF2-40B4-BE49-F238E27FC236}">
                <a16:creationId xmlns:a16="http://schemas.microsoft.com/office/drawing/2014/main" id="{7EE782AC-409B-CD47-8F3A-52F9C6F18BC9}"/>
              </a:ext>
            </a:extLst>
          </p:cNvPr>
          <p:cNvSpPr>
            <a:spLocks noGrp="1"/>
          </p:cNvSpPr>
          <p:nvPr>
            <p:ph sz="quarter" idx="10"/>
          </p:nvPr>
        </p:nvSpPr>
        <p:spPr>
          <a:xfrm>
            <a:off x="838200" y="960200"/>
            <a:ext cx="10515600" cy="4226400"/>
          </a:xfrm>
        </p:spPr>
        <p:txBody>
          <a:bodyPr/>
          <a:lstStyle/>
          <a:p>
            <a:pPr marL="0" indent="0" fontAlgn="base">
              <a:buNone/>
            </a:pPr>
            <a:r>
              <a:rPr lang="fr-FR" sz="1600" dirty="0"/>
              <a:t>En fonction des usages, les produits à utiliser sont différents. </a:t>
            </a:r>
          </a:p>
          <a:p>
            <a:pPr marL="0" lvl="0" indent="0" fontAlgn="base">
              <a:buNone/>
            </a:pPr>
            <a:br>
              <a:rPr lang="fr-FR" sz="1600" b="1" dirty="0"/>
            </a:br>
            <a:r>
              <a:rPr lang="fr-FR" sz="1600" b="1" dirty="0"/>
              <a:t>Désinfection de la peau (lavage de mains) et des linges </a:t>
            </a:r>
            <a:r>
              <a:rPr lang="fr-FR" sz="1600" b="1" u="sng" dirty="0"/>
              <a:t>à domicile</a:t>
            </a:r>
            <a:r>
              <a:rPr lang="fr-FR" sz="1600" b="1" dirty="0"/>
              <a:t> :</a:t>
            </a:r>
          </a:p>
          <a:p>
            <a:pPr lvl="1" fontAlgn="base"/>
            <a:r>
              <a:rPr lang="fr-FR" sz="1600" dirty="0"/>
              <a:t>Choix n°1 - Savon : c’est la plus polyvalente des armes contre le virus il faut le privilégier pour l’utilisation domestique car simple d’utilisation et sans danger.</a:t>
            </a:r>
          </a:p>
          <a:p>
            <a:pPr lvl="1" fontAlgn="base"/>
            <a:r>
              <a:rPr lang="fr-FR" sz="1600" dirty="0"/>
              <a:t>Choix n°2 - Solution hydro alcoolique : à utiliser uniquement pour la désinfection des mains. Ne pas utiliser pour la toilette corporelle.</a:t>
            </a:r>
          </a:p>
          <a:p>
            <a:pPr lvl="1" fontAlgn="base"/>
            <a:r>
              <a:rPr lang="fr-FR" sz="1600" dirty="0"/>
              <a:t>Choix n°3 - Solution de lavage de main au chlore (0,05%) : ne pas utiliser chez les jeunes enfants et pour la toilette corporelle. Attention son usage comporte des dangers.</a:t>
            </a:r>
          </a:p>
          <a:p>
            <a:pPr marL="0" indent="0" fontAlgn="base">
              <a:buNone/>
            </a:pPr>
            <a:endParaRPr lang="fr-FR" sz="1600" dirty="0"/>
          </a:p>
          <a:p>
            <a:pPr marL="0" lvl="0" indent="0" fontAlgn="base">
              <a:buNone/>
            </a:pPr>
            <a:r>
              <a:rPr lang="fr-FR" sz="1600" b="1" dirty="0"/>
              <a:t>Désinfection de la peau (lavage de mains) </a:t>
            </a:r>
            <a:r>
              <a:rPr lang="fr-FR" sz="1600" b="1" u="sng" dirty="0"/>
              <a:t>à l’école</a:t>
            </a:r>
            <a:r>
              <a:rPr lang="fr-FR" sz="1600" b="1" dirty="0"/>
              <a:t> :</a:t>
            </a:r>
          </a:p>
          <a:p>
            <a:pPr lvl="1" fontAlgn="base"/>
            <a:r>
              <a:rPr lang="fr-FR" sz="1600" dirty="0"/>
              <a:t>Choix n°1 - Savon : c’est la plus polyvalente des armes contre le virus. Il est simple d’utilisation et sans danger.</a:t>
            </a:r>
          </a:p>
          <a:p>
            <a:pPr lvl="1" fontAlgn="base"/>
            <a:r>
              <a:rPr lang="fr-FR" sz="1600" dirty="0"/>
              <a:t>Choix n°2 - Solution hydro alcoolique.</a:t>
            </a:r>
          </a:p>
          <a:p>
            <a:pPr lvl="1" fontAlgn="base"/>
            <a:r>
              <a:rPr lang="fr-FR" sz="1600" dirty="0"/>
              <a:t>Choix n°3 - Solution de lavage de main au chlore (0,05%) : </a:t>
            </a:r>
            <a:r>
              <a:rPr lang="fr-FR" sz="1600" u="sng" dirty="0"/>
              <a:t>ne pas utiliser chez les jeunes enfants.</a:t>
            </a:r>
            <a:endParaRPr lang="fr-FR" sz="1600" dirty="0"/>
          </a:p>
          <a:p>
            <a:pPr marL="0" indent="0" fontAlgn="base">
              <a:buNone/>
            </a:pPr>
            <a:endParaRPr lang="fr-FR" sz="1600" dirty="0"/>
          </a:p>
        </p:txBody>
      </p:sp>
      <p:pic>
        <p:nvPicPr>
          <p:cNvPr id="5" name="Image 4">
            <a:extLst>
              <a:ext uri="{FF2B5EF4-FFF2-40B4-BE49-F238E27FC236}">
                <a16:creationId xmlns:a16="http://schemas.microsoft.com/office/drawing/2014/main" id="{D2859AF6-C945-C541-B96F-24005D66BB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008" y="0"/>
            <a:ext cx="1960992" cy="528411"/>
          </a:xfrm>
          <a:prstGeom prst="rect">
            <a:avLst/>
          </a:prstGeom>
        </p:spPr>
      </p:pic>
    </p:spTree>
    <p:extLst>
      <p:ext uri="{BB962C8B-B14F-4D97-AF65-F5344CB8AC3E}">
        <p14:creationId xmlns:p14="http://schemas.microsoft.com/office/powerpoint/2010/main" val="730817022"/>
      </p:ext>
    </p:extLst>
  </p:cSld>
  <p:clrMapOvr>
    <a:masterClrMapping/>
  </p:clrMapOvr>
</p:sld>
</file>

<file path=ppt/theme/theme1.xml><?xml version="1.0" encoding="utf-8"?>
<a:theme xmlns:a="http://schemas.openxmlformats.org/drawingml/2006/main" name="modeleppt">
  <a:themeElements>
    <a:clrScheme name="Biofor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7F7F7F"/>
      </a:hlink>
      <a:folHlink>
        <a:srgbClr val="7F7F7F"/>
      </a:folHlink>
    </a:clrScheme>
    <a:fontScheme name="Bioforce">
      <a:majorFont>
        <a:latin typeface="Montserrat"/>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7C81CB7C-B945-4134-A2B0-178D014C80B2}" vid="{02F4BC67-43D6-4DF5-BB3B-D4EFA15F5A15}"/>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modeleppt</Template>
  <TotalTime>1123</TotalTime>
  <Words>1152</Words>
  <Application>Microsoft Macintosh PowerPoint</Application>
  <PresentationFormat>Grand écran</PresentationFormat>
  <Paragraphs>130</Paragraphs>
  <Slides>17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17</vt:i4>
      </vt:variant>
    </vt:vector>
  </HeadingPairs>
  <TitlesOfParts>
    <vt:vector size="24" baseType="lpstr">
      <vt:lpstr>Arial</vt:lpstr>
      <vt:lpstr>Calibri</vt:lpstr>
      <vt:lpstr>Montserrat</vt:lpstr>
      <vt:lpstr>Roboto</vt:lpstr>
      <vt:lpstr>Rockwell</vt:lpstr>
      <vt:lpstr>Times New Roman</vt:lpstr>
      <vt:lpstr>modeleppt</vt:lpstr>
      <vt:lpstr>Des consignes pratiques de prévention dans la mise en œuvre de vos activités en fonction du contexte  Synthèse </vt:lpstr>
      <vt:lpstr>1  -  Comment doivent se comporter les personnes malades en famille, pour éviter de contaminer les autres ?</vt:lpstr>
      <vt:lpstr>2  -  En période d’épidémie, comment entretenir mon logement ? </vt:lpstr>
      <vt:lpstr>3  -  Comment gérer les files d’attentes ?  </vt:lpstr>
      <vt:lpstr>4  -  Comment se comporter lors d’une visite à une personne infectée par le COVID-19 et hospitalisée ?</vt:lpstr>
      <vt:lpstr>5  -  Comment adapter sa pratique religieuse au contexte épidémique ?</vt:lpstr>
      <vt:lpstr>6 -  Comment agir dans les écoles ? </vt:lpstr>
      <vt:lpstr>Les solutions à utiliser pour le lavage et la désinfection   Synthèse </vt:lpstr>
      <vt:lpstr>Les solutions à utiliser pour le lavage et la désinfection </vt:lpstr>
      <vt:lpstr>Les solutions à utiliser pour le lavage et la désinfection </vt:lpstr>
      <vt:lpstr>Les solutions à utiliser pour le lavage et la désinfection </vt:lpstr>
      <vt:lpstr>Solutions pour le corps et laver le linge</vt:lpstr>
      <vt:lpstr>Solutions à utiliser pour la désinfection des surfaces</vt:lpstr>
      <vt:lpstr>Les solutions à utiliser pour le lavage et la désinfection </vt:lpstr>
      <vt:lpstr>Mes notes personnelles</vt:lpstr>
      <vt:lpstr>Mes notes personnelles</vt:lpstr>
      <vt:lpstr>Mes notes personnelles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slide</dc:title>
  <dc:creator> </dc:creator>
  <cp:lastModifiedBy> </cp:lastModifiedBy>
  <cp:revision>19</cp:revision>
  <cp:lastPrinted>2020-04-10T12:29:11Z</cp:lastPrinted>
  <dcterms:created xsi:type="dcterms:W3CDTF">2020-04-07T22:48:41Z</dcterms:created>
  <dcterms:modified xsi:type="dcterms:W3CDTF">2020-04-10T12:35:16Z</dcterms:modified>
</cp:coreProperties>
</file>