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77" r:id="rId5"/>
    <p:sldId id="264" r:id="rId6"/>
    <p:sldId id="262" r:id="rId7"/>
    <p:sldId id="299" r:id="rId8"/>
    <p:sldId id="271" r:id="rId9"/>
    <p:sldId id="282" r:id="rId10"/>
    <p:sldId id="328" r:id="rId11"/>
    <p:sldId id="320" r:id="rId12"/>
    <p:sldId id="323" r:id="rId13"/>
    <p:sldId id="327" r:id="rId14"/>
    <p:sldId id="315" r:id="rId15"/>
    <p:sldId id="329" r:id="rId16"/>
    <p:sldId id="324" r:id="rId17"/>
    <p:sldId id="325" r:id="rId18"/>
    <p:sldId id="27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525"/>
    <a:srgbClr val="303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514" autoAdjust="0"/>
  </p:normalViewPr>
  <p:slideViewPr>
    <p:cSldViewPr snapToGrid="0">
      <p:cViewPr varScale="1">
        <p:scale>
          <a:sx n="41" d="100"/>
          <a:sy n="41" d="100"/>
        </p:scale>
        <p:origin x="1836" y="72"/>
      </p:cViewPr>
      <p:guideLst>
        <p:guide orient="horz" pos="191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PERROUDON" userId="829903da-8d50-4434-b439-71cf1f776a27" providerId="ADAL" clId="{CCA431D2-ADEC-AD4B-AA15-D4376A981CB9}"/>
    <pc:docChg chg="undo custSel addSld delSld modSld sldOrd">
      <pc:chgData name="Marie PERROUDON" userId="829903da-8d50-4434-b439-71cf1f776a27" providerId="ADAL" clId="{CCA431D2-ADEC-AD4B-AA15-D4376A981CB9}" dt="2022-11-14T11:50:42.896" v="11778" actId="20578"/>
      <pc:docMkLst>
        <pc:docMk/>
      </pc:docMkLst>
      <pc:sldChg chg="add del">
        <pc:chgData name="Marie PERROUDON" userId="829903da-8d50-4434-b439-71cf1f776a27" providerId="ADAL" clId="{CCA431D2-ADEC-AD4B-AA15-D4376A981CB9}" dt="2022-10-20T08:10:39.883" v="4268" actId="2696"/>
        <pc:sldMkLst>
          <pc:docMk/>
          <pc:sldMk cId="780613369" sldId="264"/>
        </pc:sldMkLst>
      </pc:sldChg>
      <pc:sldChg chg="addSp delSp modSp add mod ord modNotesTx">
        <pc:chgData name="Marie PERROUDON" userId="829903da-8d50-4434-b439-71cf1f776a27" providerId="ADAL" clId="{CCA431D2-ADEC-AD4B-AA15-D4376A981CB9}" dt="2022-10-21T08:21:06.613" v="5473" actId="20577"/>
        <pc:sldMkLst>
          <pc:docMk/>
          <pc:sldMk cId="2596788283" sldId="271"/>
        </pc:sldMkLst>
        <pc:spChg chg="mod">
          <ac:chgData name="Marie PERROUDON" userId="829903da-8d50-4434-b439-71cf1f776a27" providerId="ADAL" clId="{CCA431D2-ADEC-AD4B-AA15-D4376A981CB9}" dt="2022-10-20T14:46:16.608" v="4529" actId="14100"/>
          <ac:spMkLst>
            <pc:docMk/>
            <pc:sldMk cId="2596788283" sldId="271"/>
            <ac:spMk id="2" creationId="{00000000-0000-0000-0000-000000000000}"/>
          </ac:spMkLst>
        </pc:spChg>
        <pc:spChg chg="mod">
          <ac:chgData name="Marie PERROUDON" userId="829903da-8d50-4434-b439-71cf1f776a27" providerId="ADAL" clId="{CCA431D2-ADEC-AD4B-AA15-D4376A981CB9}" dt="2022-10-21T08:21:06.613" v="5473" actId="20577"/>
          <ac:spMkLst>
            <pc:docMk/>
            <pc:sldMk cId="2596788283" sldId="271"/>
            <ac:spMk id="3" creationId="{00000000-0000-0000-0000-000000000000}"/>
          </ac:spMkLst>
        </pc:spChg>
        <pc:spChg chg="add mod">
          <ac:chgData name="Marie PERROUDON" userId="829903da-8d50-4434-b439-71cf1f776a27" providerId="ADAL" clId="{CCA431D2-ADEC-AD4B-AA15-D4376A981CB9}" dt="2022-10-20T14:46:11.430" v="4527" actId="14100"/>
          <ac:spMkLst>
            <pc:docMk/>
            <pc:sldMk cId="2596788283" sldId="271"/>
            <ac:spMk id="6" creationId="{EA939B50-1D2D-73BE-93C1-D09F3546DA31}"/>
          </ac:spMkLst>
        </pc:spChg>
        <pc:spChg chg="add mod">
          <ac:chgData name="Marie PERROUDON" userId="829903da-8d50-4434-b439-71cf1f776a27" providerId="ADAL" clId="{CCA431D2-ADEC-AD4B-AA15-D4376A981CB9}" dt="2022-10-20T14:46:13.640" v="4528" actId="14100"/>
          <ac:spMkLst>
            <pc:docMk/>
            <pc:sldMk cId="2596788283" sldId="271"/>
            <ac:spMk id="7" creationId="{ADC3378F-4B73-5FA4-53BD-FAA20689BAF2}"/>
          </ac:spMkLst>
        </pc:spChg>
        <pc:picChg chg="del">
          <ac:chgData name="Marie PERROUDON" userId="829903da-8d50-4434-b439-71cf1f776a27" providerId="ADAL" clId="{CCA431D2-ADEC-AD4B-AA15-D4376A981CB9}" dt="2022-10-17T08:42:59.905" v="46" actId="478"/>
          <ac:picMkLst>
            <pc:docMk/>
            <pc:sldMk cId="2596788283" sldId="271"/>
            <ac:picMk id="4" creationId="{00000000-0000-0000-0000-000000000000}"/>
          </ac:picMkLst>
        </pc:picChg>
        <pc:picChg chg="add del mod">
          <ac:chgData name="Marie PERROUDON" userId="829903da-8d50-4434-b439-71cf1f776a27" providerId="ADAL" clId="{CCA431D2-ADEC-AD4B-AA15-D4376A981CB9}" dt="2022-10-20T14:42:50.993" v="4512" actId="478"/>
          <ac:picMkLst>
            <pc:docMk/>
            <pc:sldMk cId="2596788283" sldId="271"/>
            <ac:picMk id="4" creationId="{C63B01E2-267B-B262-EE89-2B6DF0F1B252}"/>
          </ac:picMkLst>
        </pc:picChg>
        <pc:picChg chg="del mod">
          <ac:chgData name="Marie PERROUDON" userId="829903da-8d50-4434-b439-71cf1f776a27" providerId="ADAL" clId="{CCA431D2-ADEC-AD4B-AA15-D4376A981CB9}" dt="2022-10-20T14:42:31.957" v="4509" actId="478"/>
          <ac:picMkLst>
            <pc:docMk/>
            <pc:sldMk cId="2596788283" sldId="271"/>
            <ac:picMk id="5" creationId="{00000000-0000-0000-0000-000000000000}"/>
          </ac:picMkLst>
        </pc:picChg>
        <pc:picChg chg="add mod modCrop">
          <ac:chgData name="Marie PERROUDON" userId="829903da-8d50-4434-b439-71cf1f776a27" providerId="ADAL" clId="{CCA431D2-ADEC-AD4B-AA15-D4376A981CB9}" dt="2022-10-20T14:46:00.460" v="4525" actId="732"/>
          <ac:picMkLst>
            <pc:docMk/>
            <pc:sldMk cId="2596788283" sldId="271"/>
            <ac:picMk id="9" creationId="{D510939F-75C9-5CDC-BC00-BB86303C591D}"/>
          </ac:picMkLst>
        </pc:picChg>
      </pc:sldChg>
      <pc:sldChg chg="modSp mod ord">
        <pc:chgData name="Marie PERROUDON" userId="829903da-8d50-4434-b439-71cf1f776a27" providerId="ADAL" clId="{CCA431D2-ADEC-AD4B-AA15-D4376A981CB9}" dt="2022-10-21T08:41:42.075" v="5654" actId="20578"/>
        <pc:sldMkLst>
          <pc:docMk/>
          <pc:sldMk cId="4223716680" sldId="276"/>
        </pc:sldMkLst>
        <pc:spChg chg="mod">
          <ac:chgData name="Marie PERROUDON" userId="829903da-8d50-4434-b439-71cf1f776a27" providerId="ADAL" clId="{CCA431D2-ADEC-AD4B-AA15-D4376A981CB9}" dt="2022-10-17T08:52:40.670" v="329" actId="1076"/>
          <ac:spMkLst>
            <pc:docMk/>
            <pc:sldMk cId="4223716680" sldId="276"/>
            <ac:spMk id="2" creationId="{00000000-0000-0000-0000-000000000000}"/>
          </ac:spMkLst>
        </pc:spChg>
      </pc:sldChg>
      <pc:sldChg chg="addSp delSp modSp mod">
        <pc:chgData name="Marie PERROUDON" userId="829903da-8d50-4434-b439-71cf1f776a27" providerId="ADAL" clId="{CCA431D2-ADEC-AD4B-AA15-D4376A981CB9}" dt="2022-11-10T08:27:09.677" v="11770" actId="20577"/>
        <pc:sldMkLst>
          <pc:docMk/>
          <pc:sldMk cId="2425641254" sldId="277"/>
        </pc:sldMkLst>
        <pc:spChg chg="del">
          <ac:chgData name="Marie PERROUDON" userId="829903da-8d50-4434-b439-71cf1f776a27" providerId="ADAL" clId="{CCA431D2-ADEC-AD4B-AA15-D4376A981CB9}" dt="2022-10-20T08:06:25.448" v="4167" actId="478"/>
          <ac:spMkLst>
            <pc:docMk/>
            <pc:sldMk cId="2425641254" sldId="277"/>
            <ac:spMk id="2" creationId="{00000000-0000-0000-0000-000000000000}"/>
          </ac:spMkLst>
        </pc:spChg>
        <pc:spChg chg="add mod">
          <ac:chgData name="Marie PERROUDON" userId="829903da-8d50-4434-b439-71cf1f776a27" providerId="ADAL" clId="{CCA431D2-ADEC-AD4B-AA15-D4376A981CB9}" dt="2022-11-10T08:27:09.677" v="11770" actId="20577"/>
          <ac:spMkLst>
            <pc:docMk/>
            <pc:sldMk cId="2425641254" sldId="277"/>
            <ac:spMk id="3" creationId="{6B9EF722-DCDA-9C67-80EF-A7C12783989A}"/>
          </ac:spMkLst>
        </pc:spChg>
        <pc:spChg chg="add del mod">
          <ac:chgData name="Marie PERROUDON" userId="829903da-8d50-4434-b439-71cf1f776a27" providerId="ADAL" clId="{CCA431D2-ADEC-AD4B-AA15-D4376A981CB9}" dt="2022-10-20T08:06:28.218" v="4168" actId="478"/>
          <ac:spMkLst>
            <pc:docMk/>
            <pc:sldMk cId="2425641254" sldId="277"/>
            <ac:spMk id="5" creationId="{CD576080-60FF-756D-B39A-48104679CD6A}"/>
          </ac:spMkLst>
        </pc:spChg>
      </pc:sldChg>
      <pc:sldChg chg="modTransition">
        <pc:chgData name="Marie PERROUDON" userId="829903da-8d50-4434-b439-71cf1f776a27" providerId="ADAL" clId="{CCA431D2-ADEC-AD4B-AA15-D4376A981CB9}" dt="2022-10-19T15:41:07.739" v="4154"/>
        <pc:sldMkLst>
          <pc:docMk/>
          <pc:sldMk cId="2403228945" sldId="278"/>
        </pc:sldMkLst>
      </pc:sldChg>
      <pc:sldChg chg="modSp mod modNotesTx">
        <pc:chgData name="Marie PERROUDON" userId="829903da-8d50-4434-b439-71cf1f776a27" providerId="ADAL" clId="{CCA431D2-ADEC-AD4B-AA15-D4376A981CB9}" dt="2022-10-19T15:44:21.641" v="4164" actId="948"/>
        <pc:sldMkLst>
          <pc:docMk/>
          <pc:sldMk cId="3626313465" sldId="279"/>
        </pc:sldMkLst>
        <pc:spChg chg="mod">
          <ac:chgData name="Marie PERROUDON" userId="829903da-8d50-4434-b439-71cf1f776a27" providerId="ADAL" clId="{CCA431D2-ADEC-AD4B-AA15-D4376A981CB9}" dt="2022-10-19T15:44:21.641" v="4164" actId="948"/>
          <ac:spMkLst>
            <pc:docMk/>
            <pc:sldMk cId="3626313465" sldId="279"/>
            <ac:spMk id="6" creationId="{00000000-0000-0000-0000-000000000000}"/>
          </ac:spMkLst>
        </pc:spChg>
      </pc:sldChg>
      <pc:sldChg chg="modTransition">
        <pc:chgData name="Marie PERROUDON" userId="829903da-8d50-4434-b439-71cf1f776a27" providerId="ADAL" clId="{CCA431D2-ADEC-AD4B-AA15-D4376A981CB9}" dt="2022-10-19T15:41:24.185" v="4158"/>
        <pc:sldMkLst>
          <pc:docMk/>
          <pc:sldMk cId="1906958031" sldId="280"/>
        </pc:sldMkLst>
      </pc:sldChg>
      <pc:sldChg chg="addSp delSp modSp del mod ord">
        <pc:chgData name="Marie PERROUDON" userId="829903da-8d50-4434-b439-71cf1f776a27" providerId="ADAL" clId="{CCA431D2-ADEC-AD4B-AA15-D4376A981CB9}" dt="2022-10-18T12:36:47.788" v="2252" actId="2696"/>
        <pc:sldMkLst>
          <pc:docMk/>
          <pc:sldMk cId="889982267" sldId="281"/>
        </pc:sldMkLst>
        <pc:spChg chg="add del">
          <ac:chgData name="Marie PERROUDON" userId="829903da-8d50-4434-b439-71cf1f776a27" providerId="ADAL" clId="{CCA431D2-ADEC-AD4B-AA15-D4376A981CB9}" dt="2022-10-17T12:19:48.303" v="935" actId="478"/>
          <ac:spMkLst>
            <pc:docMk/>
            <pc:sldMk cId="889982267" sldId="281"/>
            <ac:spMk id="2" creationId="{00000000-0000-0000-0000-000000000000}"/>
          </ac:spMkLst>
        </pc:spChg>
        <pc:spChg chg="add del">
          <ac:chgData name="Marie PERROUDON" userId="829903da-8d50-4434-b439-71cf1f776a27" providerId="ADAL" clId="{CCA431D2-ADEC-AD4B-AA15-D4376A981CB9}" dt="2022-10-17T12:19:48.303" v="935" actId="478"/>
          <ac:spMkLst>
            <pc:docMk/>
            <pc:sldMk cId="889982267" sldId="281"/>
            <ac:spMk id="3" creationId="{00000000-0000-0000-0000-000000000000}"/>
          </ac:spMkLst>
        </pc:spChg>
        <pc:spChg chg="add del mod">
          <ac:chgData name="Marie PERROUDON" userId="829903da-8d50-4434-b439-71cf1f776a27" providerId="ADAL" clId="{CCA431D2-ADEC-AD4B-AA15-D4376A981CB9}" dt="2022-10-17T12:19:48.303" v="935" actId="478"/>
          <ac:spMkLst>
            <pc:docMk/>
            <pc:sldMk cId="889982267" sldId="281"/>
            <ac:spMk id="5" creationId="{BF60C37F-CA7E-19C1-6E1F-42B2CCE78F60}"/>
          </ac:spMkLst>
        </pc:spChg>
        <pc:spChg chg="add del mod">
          <ac:chgData name="Marie PERROUDON" userId="829903da-8d50-4434-b439-71cf1f776a27" providerId="ADAL" clId="{CCA431D2-ADEC-AD4B-AA15-D4376A981CB9}" dt="2022-10-17T12:19:48.303" v="935" actId="478"/>
          <ac:spMkLst>
            <pc:docMk/>
            <pc:sldMk cId="889982267" sldId="281"/>
            <ac:spMk id="7" creationId="{D60FF055-193B-D0AA-8FE4-23C050566EF8}"/>
          </ac:spMkLst>
        </pc:spChg>
        <pc:picChg chg="mod">
          <ac:chgData name="Marie PERROUDON" userId="829903da-8d50-4434-b439-71cf1f776a27" providerId="ADAL" clId="{CCA431D2-ADEC-AD4B-AA15-D4376A981CB9}" dt="2022-10-17T10:25:29.344" v="763" actId="14100"/>
          <ac:picMkLst>
            <pc:docMk/>
            <pc:sldMk cId="889982267" sldId="281"/>
            <ac:picMk id="9" creationId="{0A35C6D6-94E1-F542-BA7F-1A9646128A0C}"/>
          </ac:picMkLst>
        </pc:picChg>
      </pc:sldChg>
      <pc:sldChg chg="addSp delSp modSp mod modTransition modNotesTx">
        <pc:chgData name="Marie PERROUDON" userId="829903da-8d50-4434-b439-71cf1f776a27" providerId="ADAL" clId="{CCA431D2-ADEC-AD4B-AA15-D4376A981CB9}" dt="2022-10-21T09:28:57.767" v="5833"/>
        <pc:sldMkLst>
          <pc:docMk/>
          <pc:sldMk cId="1650886690" sldId="282"/>
        </pc:sldMkLst>
        <pc:spChg chg="add mod">
          <ac:chgData name="Marie PERROUDON" userId="829903da-8d50-4434-b439-71cf1f776a27" providerId="ADAL" clId="{CCA431D2-ADEC-AD4B-AA15-D4376A981CB9}" dt="2022-10-21T09:27:41.274" v="5823" actId="1076"/>
          <ac:spMkLst>
            <pc:docMk/>
            <pc:sldMk cId="1650886690" sldId="282"/>
            <ac:spMk id="3" creationId="{C853EAD6-F899-897D-2EA5-6DB7AA053909}"/>
          </ac:spMkLst>
        </pc:spChg>
        <pc:spChg chg="add mod">
          <ac:chgData name="Marie PERROUDON" userId="829903da-8d50-4434-b439-71cf1f776a27" providerId="ADAL" clId="{CCA431D2-ADEC-AD4B-AA15-D4376A981CB9}" dt="2022-10-21T09:28:16.637" v="5829" actId="1076"/>
          <ac:spMkLst>
            <pc:docMk/>
            <pc:sldMk cId="1650886690" sldId="282"/>
            <ac:spMk id="4" creationId="{6A06DF2D-6D76-7B7E-DCA6-67A6F515DF8D}"/>
          </ac:spMkLst>
        </pc:spChg>
        <pc:spChg chg="mod">
          <ac:chgData name="Marie PERROUDON" userId="829903da-8d50-4434-b439-71cf1f776a27" providerId="ADAL" clId="{CCA431D2-ADEC-AD4B-AA15-D4376A981CB9}" dt="2022-10-21T09:28:29.267" v="5830" actId="20578"/>
          <ac:spMkLst>
            <pc:docMk/>
            <pc:sldMk cId="1650886690" sldId="282"/>
            <ac:spMk id="16" creationId="{8CECB221-8102-1C45-8271-7C347D04DF28}"/>
          </ac:spMkLst>
        </pc:spChg>
        <pc:picChg chg="del">
          <ac:chgData name="Marie PERROUDON" userId="829903da-8d50-4434-b439-71cf1f776a27" providerId="ADAL" clId="{CCA431D2-ADEC-AD4B-AA15-D4376A981CB9}" dt="2022-10-18T08:43:12.623" v="1396" actId="478"/>
          <ac:picMkLst>
            <pc:docMk/>
            <pc:sldMk cId="1650886690" sldId="282"/>
            <ac:picMk id="3" creationId="{00000000-0000-0000-0000-000000000000}"/>
          </ac:picMkLst>
        </pc:picChg>
        <pc:picChg chg="add mod modCrop">
          <ac:chgData name="Marie PERROUDON" userId="829903da-8d50-4434-b439-71cf1f776a27" providerId="ADAL" clId="{CCA431D2-ADEC-AD4B-AA15-D4376A981CB9}" dt="2022-10-18T08:45:13.180" v="1481" actId="1036"/>
          <ac:picMkLst>
            <pc:docMk/>
            <pc:sldMk cId="1650886690" sldId="282"/>
            <ac:picMk id="5" creationId="{05FD1413-07E0-DC98-E426-ED0533694915}"/>
          </ac:picMkLst>
        </pc:picChg>
        <pc:picChg chg="del">
          <ac:chgData name="Marie PERROUDON" userId="829903da-8d50-4434-b439-71cf1f776a27" providerId="ADAL" clId="{CCA431D2-ADEC-AD4B-AA15-D4376A981CB9}" dt="2022-10-18T08:43:18.940" v="1398" actId="478"/>
          <ac:picMkLst>
            <pc:docMk/>
            <pc:sldMk cId="1650886690" sldId="282"/>
            <ac:picMk id="6" creationId="{00000000-0000-0000-0000-000000000000}"/>
          </ac:picMkLst>
        </pc:picChg>
      </pc:sldChg>
      <pc:sldChg chg="modSp del mod ord modTransition modNotesTx">
        <pc:chgData name="Marie PERROUDON" userId="829903da-8d50-4434-b439-71cf1f776a27" providerId="ADAL" clId="{CCA431D2-ADEC-AD4B-AA15-D4376A981CB9}" dt="2022-10-21T09:29:02.882" v="5834" actId="2696"/>
        <pc:sldMkLst>
          <pc:docMk/>
          <pc:sldMk cId="2478344648" sldId="283"/>
        </pc:sldMkLst>
        <pc:spChg chg="mod">
          <ac:chgData name="Marie PERROUDON" userId="829903da-8d50-4434-b439-71cf1f776a27" providerId="ADAL" clId="{CCA431D2-ADEC-AD4B-AA15-D4376A981CB9}" dt="2022-10-21T09:01:11.551" v="5706" actId="21"/>
          <ac:spMkLst>
            <pc:docMk/>
            <pc:sldMk cId="2478344648" sldId="283"/>
            <ac:spMk id="16" creationId="{8CECB221-8102-1C45-8271-7C347D04DF28}"/>
          </ac:spMkLst>
        </pc:spChg>
      </pc:sldChg>
      <pc:sldChg chg="modSp del mod">
        <pc:chgData name="Marie PERROUDON" userId="829903da-8d50-4434-b439-71cf1f776a27" providerId="ADAL" clId="{CCA431D2-ADEC-AD4B-AA15-D4376A981CB9}" dt="2022-10-18T07:37:44.337" v="1141" actId="2696"/>
        <pc:sldMkLst>
          <pc:docMk/>
          <pc:sldMk cId="4135782909" sldId="284"/>
        </pc:sldMkLst>
        <pc:spChg chg="mod">
          <ac:chgData name="Marie PERROUDON" userId="829903da-8d50-4434-b439-71cf1f776a27" providerId="ADAL" clId="{CCA431D2-ADEC-AD4B-AA15-D4376A981CB9}" dt="2022-10-17T09:52:59.922" v="571" actId="27636"/>
          <ac:spMkLst>
            <pc:docMk/>
            <pc:sldMk cId="4135782909" sldId="284"/>
            <ac:spMk id="3" creationId="{00000000-0000-0000-0000-000000000000}"/>
          </ac:spMkLst>
        </pc:spChg>
      </pc:sldChg>
      <pc:sldChg chg="del">
        <pc:chgData name="Marie PERROUDON" userId="829903da-8d50-4434-b439-71cf1f776a27" providerId="ADAL" clId="{CCA431D2-ADEC-AD4B-AA15-D4376A981CB9}" dt="2022-10-18T08:32:13.408" v="1394" actId="2696"/>
        <pc:sldMkLst>
          <pc:docMk/>
          <pc:sldMk cId="2462569680" sldId="285"/>
        </pc:sldMkLst>
      </pc:sldChg>
      <pc:sldChg chg="addSp delSp modSp mod modTransition">
        <pc:chgData name="Marie PERROUDON" userId="829903da-8d50-4434-b439-71cf1f776a27" providerId="ADAL" clId="{CCA431D2-ADEC-AD4B-AA15-D4376A981CB9}" dt="2022-10-19T15:42:07.331" v="4162"/>
        <pc:sldMkLst>
          <pc:docMk/>
          <pc:sldMk cId="1681416466" sldId="286"/>
        </pc:sldMkLst>
        <pc:spChg chg="mod">
          <ac:chgData name="Marie PERROUDON" userId="829903da-8d50-4434-b439-71cf1f776a27" providerId="ADAL" clId="{CCA431D2-ADEC-AD4B-AA15-D4376A981CB9}" dt="2022-10-18T13:00:52.481" v="2484" actId="1036"/>
          <ac:spMkLst>
            <pc:docMk/>
            <pc:sldMk cId="1681416466" sldId="286"/>
            <ac:spMk id="3" creationId="{00000000-0000-0000-0000-000000000000}"/>
          </ac:spMkLst>
        </pc:spChg>
        <pc:spChg chg="mod">
          <ac:chgData name="Marie PERROUDON" userId="829903da-8d50-4434-b439-71cf1f776a27" providerId="ADAL" clId="{CCA431D2-ADEC-AD4B-AA15-D4376A981CB9}" dt="2022-10-18T13:01:05.800" v="2518" actId="1036"/>
          <ac:spMkLst>
            <pc:docMk/>
            <pc:sldMk cId="1681416466" sldId="286"/>
            <ac:spMk id="4" creationId="{00000000-0000-0000-0000-000000000000}"/>
          </ac:spMkLst>
        </pc:spChg>
        <pc:spChg chg="add mod">
          <ac:chgData name="Marie PERROUDON" userId="829903da-8d50-4434-b439-71cf1f776a27" providerId="ADAL" clId="{CCA431D2-ADEC-AD4B-AA15-D4376A981CB9}" dt="2022-10-18T13:01:05.800" v="2518" actId="1036"/>
          <ac:spMkLst>
            <pc:docMk/>
            <pc:sldMk cId="1681416466" sldId="286"/>
            <ac:spMk id="5" creationId="{BD735543-798C-F026-32D0-E85CF92757D1}"/>
          </ac:spMkLst>
        </pc:spChg>
        <pc:spChg chg="add mod">
          <ac:chgData name="Marie PERROUDON" userId="829903da-8d50-4434-b439-71cf1f776a27" providerId="ADAL" clId="{CCA431D2-ADEC-AD4B-AA15-D4376A981CB9}" dt="2022-10-18T13:01:05.800" v="2518" actId="1036"/>
          <ac:spMkLst>
            <pc:docMk/>
            <pc:sldMk cId="1681416466" sldId="286"/>
            <ac:spMk id="6" creationId="{746570FE-9582-4814-DEF2-15D6FB25AED7}"/>
          </ac:spMkLst>
        </pc:spChg>
        <pc:spChg chg="del mod">
          <ac:chgData name="Marie PERROUDON" userId="829903da-8d50-4434-b439-71cf1f776a27" providerId="ADAL" clId="{CCA431D2-ADEC-AD4B-AA15-D4376A981CB9}" dt="2022-10-18T13:00:36.639" v="2442" actId="478"/>
          <ac:spMkLst>
            <pc:docMk/>
            <pc:sldMk cId="1681416466" sldId="286"/>
            <ac:spMk id="25"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26"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28"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29"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30"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31"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32"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33"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34"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35"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38"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39"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0"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1"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2"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3"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4"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5"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6"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47"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48"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49"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50"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51"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52"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53"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54"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55"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56" creationId="{00000000-0000-0000-0000-000000000000}"/>
          </ac:spMkLst>
        </pc:spChg>
        <pc:spChg chg="mod">
          <ac:chgData name="Marie PERROUDON" userId="829903da-8d50-4434-b439-71cf1f776a27" providerId="ADAL" clId="{CCA431D2-ADEC-AD4B-AA15-D4376A981CB9}" dt="2022-10-18T13:00:52.481" v="2484" actId="1036"/>
          <ac:spMkLst>
            <pc:docMk/>
            <pc:sldMk cId="1681416466" sldId="286"/>
            <ac:spMk id="57" creationId="{00000000-0000-0000-0000-000000000000}"/>
          </ac:spMkLst>
        </pc:spChg>
        <pc:spChg chg="del mod">
          <ac:chgData name="Marie PERROUDON" userId="829903da-8d50-4434-b439-71cf1f776a27" providerId="ADAL" clId="{CCA431D2-ADEC-AD4B-AA15-D4376A981CB9}" dt="2022-10-18T13:00:31.727" v="2441" actId="478"/>
          <ac:spMkLst>
            <pc:docMk/>
            <pc:sldMk cId="1681416466" sldId="286"/>
            <ac:spMk id="58" creationId="{00000000-0000-0000-0000-000000000000}"/>
          </ac:spMkLst>
        </pc:spChg>
        <pc:spChg chg="del">
          <ac:chgData name="Marie PERROUDON" userId="829903da-8d50-4434-b439-71cf1f776a27" providerId="ADAL" clId="{CCA431D2-ADEC-AD4B-AA15-D4376A981CB9}" dt="2022-10-18T13:00:04.314" v="2440" actId="478"/>
          <ac:spMkLst>
            <pc:docMk/>
            <pc:sldMk cId="1681416466" sldId="286"/>
            <ac:spMk id="59" creationId="{00000000-0000-0000-0000-000000000000}"/>
          </ac:spMkLst>
        </pc:spChg>
        <pc:spChg chg="del">
          <ac:chgData name="Marie PERROUDON" userId="829903da-8d50-4434-b439-71cf1f776a27" providerId="ADAL" clId="{CCA431D2-ADEC-AD4B-AA15-D4376A981CB9}" dt="2022-10-18T13:00:04.314" v="2440" actId="478"/>
          <ac:spMkLst>
            <pc:docMk/>
            <pc:sldMk cId="1681416466" sldId="286"/>
            <ac:spMk id="60" creationId="{00000000-0000-0000-0000-000000000000}"/>
          </ac:spMkLst>
        </pc:spChg>
        <pc:spChg chg="mod">
          <ac:chgData name="Marie PERROUDON" userId="829903da-8d50-4434-b439-71cf1f776a27" providerId="ADAL" clId="{CCA431D2-ADEC-AD4B-AA15-D4376A981CB9}" dt="2022-10-18T13:02:48.207" v="2558" actId="1035"/>
          <ac:spMkLst>
            <pc:docMk/>
            <pc:sldMk cId="1681416466" sldId="286"/>
            <ac:spMk id="61" creationId="{00000000-0000-0000-0000-000000000000}"/>
          </ac:spMkLst>
        </pc:spChg>
        <pc:spChg chg="del">
          <ac:chgData name="Marie PERROUDON" userId="829903da-8d50-4434-b439-71cf1f776a27" providerId="ADAL" clId="{CCA431D2-ADEC-AD4B-AA15-D4376A981CB9}" dt="2022-10-18T13:00:04.314" v="2440" actId="478"/>
          <ac:spMkLst>
            <pc:docMk/>
            <pc:sldMk cId="1681416466" sldId="286"/>
            <ac:spMk id="62" creationId="{00000000-0000-0000-0000-000000000000}"/>
          </ac:spMkLst>
        </pc:spChg>
        <pc:spChg chg="del mod">
          <ac:chgData name="Marie PERROUDON" userId="829903da-8d50-4434-b439-71cf1f776a27" providerId="ADAL" clId="{CCA431D2-ADEC-AD4B-AA15-D4376A981CB9}" dt="2022-10-18T13:00:04.314" v="2440" actId="478"/>
          <ac:spMkLst>
            <pc:docMk/>
            <pc:sldMk cId="1681416466" sldId="286"/>
            <ac:spMk id="63" creationId="{00000000-0000-0000-0000-000000000000}"/>
          </ac:spMkLst>
        </pc:spChg>
        <pc:spChg chg="del">
          <ac:chgData name="Marie PERROUDON" userId="829903da-8d50-4434-b439-71cf1f776a27" providerId="ADAL" clId="{CCA431D2-ADEC-AD4B-AA15-D4376A981CB9}" dt="2022-10-18T13:00:04.314" v="2440" actId="478"/>
          <ac:spMkLst>
            <pc:docMk/>
            <pc:sldMk cId="1681416466" sldId="286"/>
            <ac:spMk id="66" creationId="{00000000-0000-0000-0000-000000000000}"/>
          </ac:spMkLst>
        </pc:spChg>
        <pc:spChg chg="del">
          <ac:chgData name="Marie PERROUDON" userId="829903da-8d50-4434-b439-71cf1f776a27" providerId="ADAL" clId="{CCA431D2-ADEC-AD4B-AA15-D4376A981CB9}" dt="2022-10-18T13:00:04.314" v="2440" actId="478"/>
          <ac:spMkLst>
            <pc:docMk/>
            <pc:sldMk cId="1681416466" sldId="286"/>
            <ac:spMk id="70" creationId="{00000000-0000-0000-0000-000000000000}"/>
          </ac:spMkLst>
        </pc:spChg>
        <pc:spChg chg="mod">
          <ac:chgData name="Marie PERROUDON" userId="829903da-8d50-4434-b439-71cf1f776a27" providerId="ADAL" clId="{CCA431D2-ADEC-AD4B-AA15-D4376A981CB9}" dt="2022-10-18T13:01:05.800" v="2518" actId="1036"/>
          <ac:spMkLst>
            <pc:docMk/>
            <pc:sldMk cId="1681416466" sldId="286"/>
            <ac:spMk id="71" creationId="{00000000-0000-0000-0000-000000000000}"/>
          </ac:spMkLst>
        </pc:spChg>
        <pc:spChg chg="del mod">
          <ac:chgData name="Marie PERROUDON" userId="829903da-8d50-4434-b439-71cf1f776a27" providerId="ADAL" clId="{CCA431D2-ADEC-AD4B-AA15-D4376A981CB9}" dt="2022-10-18T13:00:04.314" v="2440" actId="478"/>
          <ac:spMkLst>
            <pc:docMk/>
            <pc:sldMk cId="1681416466" sldId="286"/>
            <ac:spMk id="72" creationId="{00000000-0000-0000-0000-000000000000}"/>
          </ac:spMkLst>
        </pc:spChg>
        <pc:picChg chg="mod">
          <ac:chgData name="Marie PERROUDON" userId="829903da-8d50-4434-b439-71cf1f776a27" providerId="ADAL" clId="{CCA431D2-ADEC-AD4B-AA15-D4376A981CB9}" dt="2022-10-18T13:00:52.481" v="2484" actId="1036"/>
          <ac:picMkLst>
            <pc:docMk/>
            <pc:sldMk cId="1681416466" sldId="286"/>
            <ac:picMk id="2" creationId="{00000000-0000-0000-0000-000000000000}"/>
          </ac:picMkLst>
        </pc:picChg>
      </pc:sldChg>
      <pc:sldChg chg="addSp modSp mod ord modTransition">
        <pc:chgData name="Marie PERROUDON" userId="829903da-8d50-4434-b439-71cf1f776a27" providerId="ADAL" clId="{CCA431D2-ADEC-AD4B-AA15-D4376A981CB9}" dt="2022-11-14T11:41:16.549" v="11776" actId="20578"/>
        <pc:sldMkLst>
          <pc:docMk/>
          <pc:sldMk cId="3880357160" sldId="288"/>
        </pc:sldMkLst>
        <pc:spChg chg="add mod">
          <ac:chgData name="Marie PERROUDON" userId="829903da-8d50-4434-b439-71cf1f776a27" providerId="ADAL" clId="{CCA431D2-ADEC-AD4B-AA15-D4376A981CB9}" dt="2022-10-17T09:10:18.920" v="469" actId="1076"/>
          <ac:spMkLst>
            <pc:docMk/>
            <pc:sldMk cId="3880357160" sldId="288"/>
            <ac:spMk id="2" creationId="{C8F80E7B-B02D-E461-97F3-3B23CEC14DC1}"/>
          </ac:spMkLst>
        </pc:spChg>
        <pc:spChg chg="mod">
          <ac:chgData name="Marie PERROUDON" userId="829903da-8d50-4434-b439-71cf1f776a27" providerId="ADAL" clId="{CCA431D2-ADEC-AD4B-AA15-D4376A981CB9}" dt="2022-10-17T09:14:39.831" v="500" actId="113"/>
          <ac:spMkLst>
            <pc:docMk/>
            <pc:sldMk cId="3880357160" sldId="288"/>
            <ac:spMk id="18" creationId="{00000000-0000-0000-0000-000000000000}"/>
          </ac:spMkLst>
        </pc:spChg>
        <pc:picChg chg="mod">
          <ac:chgData name="Marie PERROUDON" userId="829903da-8d50-4434-b439-71cf1f776a27" providerId="ADAL" clId="{CCA431D2-ADEC-AD4B-AA15-D4376A981CB9}" dt="2022-10-17T08:56:17.583" v="354" actId="1038"/>
          <ac:picMkLst>
            <pc:docMk/>
            <pc:sldMk cId="3880357160" sldId="288"/>
            <ac:picMk id="3" creationId="{00000000-0000-0000-0000-000000000000}"/>
          </ac:picMkLst>
        </pc:picChg>
      </pc:sldChg>
      <pc:sldChg chg="addSp delSp modSp mod ord modTransition">
        <pc:chgData name="Marie PERROUDON" userId="829903da-8d50-4434-b439-71cf1f776a27" providerId="ADAL" clId="{CCA431D2-ADEC-AD4B-AA15-D4376A981CB9}" dt="2022-11-14T11:41:16.549" v="11776" actId="20578"/>
        <pc:sldMkLst>
          <pc:docMk/>
          <pc:sldMk cId="2320652891" sldId="289"/>
        </pc:sldMkLst>
        <pc:spChg chg="add mod">
          <ac:chgData name="Marie PERROUDON" userId="829903da-8d50-4434-b439-71cf1f776a27" providerId="ADAL" clId="{CCA431D2-ADEC-AD4B-AA15-D4376A981CB9}" dt="2022-10-17T09:16:24.371" v="511" actId="14100"/>
          <ac:spMkLst>
            <pc:docMk/>
            <pc:sldMk cId="2320652891" sldId="289"/>
            <ac:spMk id="3" creationId="{EF285728-83C3-985A-44C6-A29ECA400AB4}"/>
          </ac:spMkLst>
        </pc:spChg>
        <pc:spChg chg="mod">
          <ac:chgData name="Marie PERROUDON" userId="829903da-8d50-4434-b439-71cf1f776a27" providerId="ADAL" clId="{CCA431D2-ADEC-AD4B-AA15-D4376A981CB9}" dt="2022-10-17T09:15:27.937" v="507" actId="207"/>
          <ac:spMkLst>
            <pc:docMk/>
            <pc:sldMk cId="2320652891" sldId="289"/>
            <ac:spMk id="10" creationId="{00000000-0000-0000-0000-000000000000}"/>
          </ac:spMkLst>
        </pc:spChg>
        <pc:spChg chg="mod">
          <ac:chgData name="Marie PERROUDON" userId="829903da-8d50-4434-b439-71cf1f776a27" providerId="ADAL" clId="{CCA431D2-ADEC-AD4B-AA15-D4376A981CB9}" dt="2022-10-17T09:14:06.273" v="498" actId="14100"/>
          <ac:spMkLst>
            <pc:docMk/>
            <pc:sldMk cId="2320652891" sldId="289"/>
            <ac:spMk id="11" creationId="{00000000-0000-0000-0000-000000000000}"/>
          </ac:spMkLst>
        </pc:spChg>
        <pc:spChg chg="del mod">
          <ac:chgData name="Marie PERROUDON" userId="829903da-8d50-4434-b439-71cf1f776a27" providerId="ADAL" clId="{CCA431D2-ADEC-AD4B-AA15-D4376A981CB9}" dt="2022-10-17T09:13:13.434" v="493" actId="478"/>
          <ac:spMkLst>
            <pc:docMk/>
            <pc:sldMk cId="2320652891" sldId="289"/>
            <ac:spMk id="14" creationId="{00000000-0000-0000-0000-000000000000}"/>
          </ac:spMkLst>
        </pc:spChg>
        <pc:spChg chg="del mod">
          <ac:chgData name="Marie PERROUDON" userId="829903da-8d50-4434-b439-71cf1f776a27" providerId="ADAL" clId="{CCA431D2-ADEC-AD4B-AA15-D4376A981CB9}" dt="2022-10-17T09:12:01.446" v="478" actId="478"/>
          <ac:spMkLst>
            <pc:docMk/>
            <pc:sldMk cId="2320652891" sldId="289"/>
            <ac:spMk id="16" creationId="{00000000-0000-0000-0000-000000000000}"/>
          </ac:spMkLst>
        </pc:spChg>
        <pc:grpChg chg="del">
          <ac:chgData name="Marie PERROUDON" userId="829903da-8d50-4434-b439-71cf1f776a27" providerId="ADAL" clId="{CCA431D2-ADEC-AD4B-AA15-D4376A981CB9}" dt="2022-10-17T09:13:10.557" v="490" actId="478"/>
          <ac:grpSpMkLst>
            <pc:docMk/>
            <pc:sldMk cId="2320652891" sldId="289"/>
            <ac:grpSpMk id="7" creationId="{00000000-0000-0000-0000-000000000000}"/>
          </ac:grpSpMkLst>
        </pc:grpChg>
        <pc:picChg chg="mod">
          <ac:chgData name="Marie PERROUDON" userId="829903da-8d50-4434-b439-71cf1f776a27" providerId="ADAL" clId="{CCA431D2-ADEC-AD4B-AA15-D4376A981CB9}" dt="2022-10-17T09:13:06.765" v="489" actId="1076"/>
          <ac:picMkLst>
            <pc:docMk/>
            <pc:sldMk cId="2320652891" sldId="289"/>
            <ac:picMk id="2" creationId="{00000000-0000-0000-0000-000000000000}"/>
          </ac:picMkLst>
        </pc:picChg>
        <pc:picChg chg="del">
          <ac:chgData name="Marie PERROUDON" userId="829903da-8d50-4434-b439-71cf1f776a27" providerId="ADAL" clId="{CCA431D2-ADEC-AD4B-AA15-D4376A981CB9}" dt="2022-10-17T09:13:11.533" v="492" actId="478"/>
          <ac:picMkLst>
            <pc:docMk/>
            <pc:sldMk cId="2320652891" sldId="289"/>
            <ac:picMk id="4" creationId="{00000000-0000-0000-0000-000000000000}"/>
          </ac:picMkLst>
        </pc:picChg>
        <pc:picChg chg="del">
          <ac:chgData name="Marie PERROUDON" userId="829903da-8d50-4434-b439-71cf1f776a27" providerId="ADAL" clId="{CCA431D2-ADEC-AD4B-AA15-D4376A981CB9}" dt="2022-10-17T09:13:11.034" v="491" actId="478"/>
          <ac:picMkLst>
            <pc:docMk/>
            <pc:sldMk cId="2320652891" sldId="289"/>
            <ac:picMk id="5" creationId="{00000000-0000-0000-0000-000000000000}"/>
          </ac:picMkLst>
        </pc:picChg>
      </pc:sldChg>
      <pc:sldChg chg="del">
        <pc:chgData name="Marie PERROUDON" userId="829903da-8d50-4434-b439-71cf1f776a27" providerId="ADAL" clId="{CCA431D2-ADEC-AD4B-AA15-D4376A981CB9}" dt="2022-10-18T12:36:33.117" v="2251" actId="2696"/>
        <pc:sldMkLst>
          <pc:docMk/>
          <pc:sldMk cId="983350021" sldId="290"/>
        </pc:sldMkLst>
      </pc:sldChg>
      <pc:sldChg chg="addSp delSp modSp del mod">
        <pc:chgData name="Marie PERROUDON" userId="829903da-8d50-4434-b439-71cf1f776a27" providerId="ADAL" clId="{CCA431D2-ADEC-AD4B-AA15-D4376A981CB9}" dt="2022-10-17T10:38:11.583" v="899" actId="2696"/>
        <pc:sldMkLst>
          <pc:docMk/>
          <pc:sldMk cId="312914846" sldId="291"/>
        </pc:sldMkLst>
        <pc:spChg chg="mod">
          <ac:chgData name="Marie PERROUDON" userId="829903da-8d50-4434-b439-71cf1f776a27" providerId="ADAL" clId="{CCA431D2-ADEC-AD4B-AA15-D4376A981CB9}" dt="2022-10-17T09:18:29.680" v="523"/>
          <ac:spMkLst>
            <pc:docMk/>
            <pc:sldMk cId="312914846" sldId="291"/>
            <ac:spMk id="7" creationId="{9C7A7873-5E05-72DC-A48A-2B55FBBDABA9}"/>
          </ac:spMkLst>
        </pc:spChg>
        <pc:grpChg chg="add del mod">
          <ac:chgData name="Marie PERROUDON" userId="829903da-8d50-4434-b439-71cf1f776a27" providerId="ADAL" clId="{CCA431D2-ADEC-AD4B-AA15-D4376A981CB9}" dt="2022-10-17T10:26:15.600" v="782" actId="21"/>
          <ac:grpSpMkLst>
            <pc:docMk/>
            <pc:sldMk cId="312914846" sldId="291"/>
            <ac:grpSpMk id="6" creationId="{6D46748E-22CC-2640-CD3E-A2A1E9249C95}"/>
          </ac:grpSpMkLst>
        </pc:grpChg>
        <pc:picChg chg="add del mod">
          <ac:chgData name="Marie PERROUDON" userId="829903da-8d50-4434-b439-71cf1f776a27" providerId="ADAL" clId="{CCA431D2-ADEC-AD4B-AA15-D4376A981CB9}" dt="2022-10-17T10:26:15.600" v="782" actId="21"/>
          <ac:picMkLst>
            <pc:docMk/>
            <pc:sldMk cId="312914846" sldId="291"/>
            <ac:picMk id="3" creationId="{117BEC57-8495-0BD5-9B3B-DDA25278F0E2}"/>
          </ac:picMkLst>
        </pc:picChg>
        <pc:picChg chg="add del mod">
          <ac:chgData name="Marie PERROUDON" userId="829903da-8d50-4434-b439-71cf1f776a27" providerId="ADAL" clId="{CCA431D2-ADEC-AD4B-AA15-D4376A981CB9}" dt="2022-10-17T10:26:15.600" v="782" actId="21"/>
          <ac:picMkLst>
            <pc:docMk/>
            <pc:sldMk cId="312914846" sldId="291"/>
            <ac:picMk id="5" creationId="{C62ECD76-3B98-525B-19F2-A65737100AFC}"/>
          </ac:picMkLst>
        </pc:picChg>
        <pc:picChg chg="mod">
          <ac:chgData name="Marie PERROUDON" userId="829903da-8d50-4434-b439-71cf1f776a27" providerId="ADAL" clId="{CCA431D2-ADEC-AD4B-AA15-D4376A981CB9}" dt="2022-10-17T09:18:29.680" v="523"/>
          <ac:picMkLst>
            <pc:docMk/>
            <pc:sldMk cId="312914846" sldId="291"/>
            <ac:picMk id="8" creationId="{F1F2AE10-AE9A-3FED-5832-62FC8BDC67DC}"/>
          </ac:picMkLst>
        </pc:picChg>
      </pc:sldChg>
      <pc:sldChg chg="ord">
        <pc:chgData name="Marie PERROUDON" userId="829903da-8d50-4434-b439-71cf1f776a27" providerId="ADAL" clId="{CCA431D2-ADEC-AD4B-AA15-D4376A981CB9}" dt="2022-11-14T11:39:24.858" v="11774" actId="20578"/>
        <pc:sldMkLst>
          <pc:docMk/>
          <pc:sldMk cId="901427681" sldId="293"/>
        </pc:sldMkLst>
      </pc:sldChg>
      <pc:sldChg chg="modSp mod ord modTransition">
        <pc:chgData name="Marie PERROUDON" userId="829903da-8d50-4434-b439-71cf1f776a27" providerId="ADAL" clId="{CCA431D2-ADEC-AD4B-AA15-D4376A981CB9}" dt="2022-10-19T15:41:41.279" v="4160"/>
        <pc:sldMkLst>
          <pc:docMk/>
          <pc:sldMk cId="2414666617" sldId="294"/>
        </pc:sldMkLst>
        <pc:picChg chg="mod">
          <ac:chgData name="Marie PERROUDON" userId="829903da-8d50-4434-b439-71cf1f776a27" providerId="ADAL" clId="{CCA431D2-ADEC-AD4B-AA15-D4376A981CB9}" dt="2022-10-19T14:46:19.646" v="3498" actId="1076"/>
          <ac:picMkLst>
            <pc:docMk/>
            <pc:sldMk cId="2414666617" sldId="294"/>
            <ac:picMk id="2" creationId="{00000000-0000-0000-0000-000000000000}"/>
          </ac:picMkLst>
        </pc:picChg>
        <pc:picChg chg="mod">
          <ac:chgData name="Marie PERROUDON" userId="829903da-8d50-4434-b439-71cf1f776a27" providerId="ADAL" clId="{CCA431D2-ADEC-AD4B-AA15-D4376A981CB9}" dt="2022-10-19T14:46:22.130" v="3499" actId="1076"/>
          <ac:picMkLst>
            <pc:docMk/>
            <pc:sldMk cId="2414666617" sldId="294"/>
            <ac:picMk id="4" creationId="{00000000-0000-0000-0000-000000000000}"/>
          </ac:picMkLst>
        </pc:picChg>
        <pc:picChg chg="mod">
          <ac:chgData name="Marie PERROUDON" userId="829903da-8d50-4434-b439-71cf1f776a27" providerId="ADAL" clId="{CCA431D2-ADEC-AD4B-AA15-D4376A981CB9}" dt="2022-10-19T14:46:32.137" v="3500" actId="1076"/>
          <ac:picMkLst>
            <pc:docMk/>
            <pc:sldMk cId="2414666617" sldId="294"/>
            <ac:picMk id="1026" creationId="{00000000-0000-0000-0000-000000000000}"/>
          </ac:picMkLst>
        </pc:picChg>
      </pc:sldChg>
      <pc:sldChg chg="modSp add del mod ord modTransition modNotesTx">
        <pc:chgData name="Marie PERROUDON" userId="829903da-8d50-4434-b439-71cf1f776a27" providerId="ADAL" clId="{CCA431D2-ADEC-AD4B-AA15-D4376A981CB9}" dt="2022-11-02T14:28:52.674" v="11501" actId="2696"/>
        <pc:sldMkLst>
          <pc:docMk/>
          <pc:sldMk cId="4219178000" sldId="295"/>
        </pc:sldMkLst>
        <pc:spChg chg="mod">
          <ac:chgData name="Marie PERROUDON" userId="829903da-8d50-4434-b439-71cf1f776a27" providerId="ADAL" clId="{CCA431D2-ADEC-AD4B-AA15-D4376A981CB9}" dt="2022-10-20T08:14:24.464" v="4310" actId="14100"/>
          <ac:spMkLst>
            <pc:docMk/>
            <pc:sldMk cId="4219178000" sldId="295"/>
            <ac:spMk id="6" creationId="{00000000-0000-0000-0000-000000000000}"/>
          </ac:spMkLst>
        </pc:spChg>
        <pc:spChg chg="mod">
          <ac:chgData name="Marie PERROUDON" userId="829903da-8d50-4434-b439-71cf1f776a27" providerId="ADAL" clId="{CCA431D2-ADEC-AD4B-AA15-D4376A981CB9}" dt="2022-10-20T08:16:44.269" v="4331"/>
          <ac:spMkLst>
            <pc:docMk/>
            <pc:sldMk cId="4219178000" sldId="295"/>
            <ac:spMk id="9" creationId="{AC191AFA-8253-1D4A-A3B1-B448894854F1}"/>
          </ac:spMkLst>
        </pc:spChg>
        <pc:spChg chg="mod">
          <ac:chgData name="Marie PERROUDON" userId="829903da-8d50-4434-b439-71cf1f776a27" providerId="ADAL" clId="{CCA431D2-ADEC-AD4B-AA15-D4376A981CB9}" dt="2022-10-20T08:16:57.812" v="4332" actId="14100"/>
          <ac:spMkLst>
            <pc:docMk/>
            <pc:sldMk cId="4219178000" sldId="295"/>
            <ac:spMk id="13" creationId="{00000000-0000-0000-0000-000000000000}"/>
          </ac:spMkLst>
        </pc:spChg>
      </pc:sldChg>
      <pc:sldChg chg="delSp modSp add mod ord modNotesTx">
        <pc:chgData name="Marie PERROUDON" userId="829903da-8d50-4434-b439-71cf1f776a27" providerId="ADAL" clId="{CCA431D2-ADEC-AD4B-AA15-D4376A981CB9}" dt="2022-11-14T11:41:16.549" v="11776" actId="20578"/>
        <pc:sldMkLst>
          <pc:docMk/>
          <pc:sldMk cId="1996148210" sldId="296"/>
        </pc:sldMkLst>
        <pc:spChg chg="mod">
          <ac:chgData name="Marie PERROUDON" userId="829903da-8d50-4434-b439-71cf1f776a27" providerId="ADAL" clId="{CCA431D2-ADEC-AD4B-AA15-D4376A981CB9}" dt="2022-10-17T10:11:42.360" v="741" actId="404"/>
          <ac:spMkLst>
            <pc:docMk/>
            <pc:sldMk cId="1996148210" sldId="296"/>
            <ac:spMk id="6" creationId="{AC191AFA-8253-1D4A-A3B1-B448894854F1}"/>
          </ac:spMkLst>
        </pc:spChg>
        <pc:spChg chg="del mod">
          <ac:chgData name="Marie PERROUDON" userId="829903da-8d50-4434-b439-71cf1f776a27" providerId="ADAL" clId="{CCA431D2-ADEC-AD4B-AA15-D4376A981CB9}" dt="2022-10-17T09:11:10.338" v="474" actId="478"/>
          <ac:spMkLst>
            <pc:docMk/>
            <pc:sldMk cId="1996148210" sldId="296"/>
            <ac:spMk id="7" creationId="{00000000-0000-0000-0000-000000000000}"/>
          </ac:spMkLst>
        </pc:spChg>
        <pc:spChg chg="del">
          <ac:chgData name="Marie PERROUDON" userId="829903da-8d50-4434-b439-71cf1f776a27" providerId="ADAL" clId="{CCA431D2-ADEC-AD4B-AA15-D4376A981CB9}" dt="2022-10-17T09:09:36.827" v="441" actId="478"/>
          <ac:spMkLst>
            <pc:docMk/>
            <pc:sldMk cId="1996148210" sldId="296"/>
            <ac:spMk id="8" creationId="{00000000-0000-0000-0000-000000000000}"/>
          </ac:spMkLst>
        </pc:spChg>
        <pc:spChg chg="mod">
          <ac:chgData name="Marie PERROUDON" userId="829903da-8d50-4434-b439-71cf1f776a27" providerId="ADAL" clId="{CCA431D2-ADEC-AD4B-AA15-D4376A981CB9}" dt="2022-10-17T10:11:56.041" v="745" actId="14100"/>
          <ac:spMkLst>
            <pc:docMk/>
            <pc:sldMk cId="1996148210" sldId="296"/>
            <ac:spMk id="9" creationId="{00000000-0000-0000-0000-000000000000}"/>
          </ac:spMkLst>
        </pc:spChg>
        <pc:picChg chg="mod">
          <ac:chgData name="Marie PERROUDON" userId="829903da-8d50-4434-b439-71cf1f776a27" providerId="ADAL" clId="{CCA431D2-ADEC-AD4B-AA15-D4376A981CB9}" dt="2022-10-17T09:10:36.939" v="472" actId="14100"/>
          <ac:picMkLst>
            <pc:docMk/>
            <pc:sldMk cId="1996148210" sldId="296"/>
            <ac:picMk id="3" creationId="{00000000-0000-0000-0000-000000000000}"/>
          </ac:picMkLst>
        </pc:picChg>
      </pc:sldChg>
      <pc:sldChg chg="addSp delSp modSp add mod ord modTransition modNotesTx">
        <pc:chgData name="Marie PERROUDON" userId="829903da-8d50-4434-b439-71cf1f776a27" providerId="ADAL" clId="{CCA431D2-ADEC-AD4B-AA15-D4376A981CB9}" dt="2022-11-14T11:41:16.549" v="11776" actId="20578"/>
        <pc:sldMkLst>
          <pc:docMk/>
          <pc:sldMk cId="1578909400" sldId="297"/>
        </pc:sldMkLst>
        <pc:spChg chg="add del mod">
          <ac:chgData name="Marie PERROUDON" userId="829903da-8d50-4434-b439-71cf1f776a27" providerId="ADAL" clId="{CCA431D2-ADEC-AD4B-AA15-D4376A981CB9}" dt="2022-10-17T09:18:57.068" v="526" actId="478"/>
          <ac:spMkLst>
            <pc:docMk/>
            <pc:sldMk cId="1578909400" sldId="297"/>
            <ac:spMk id="8" creationId="{1641AB04-28A3-40E8-48E1-12673F8AFDD7}"/>
          </ac:spMkLst>
        </pc:spChg>
        <pc:spChg chg="del">
          <ac:chgData name="Marie PERROUDON" userId="829903da-8d50-4434-b439-71cf1f776a27" providerId="ADAL" clId="{CCA431D2-ADEC-AD4B-AA15-D4376A981CB9}" dt="2022-10-17T09:16:05.547" v="510" actId="478"/>
          <ac:spMkLst>
            <pc:docMk/>
            <pc:sldMk cId="1578909400" sldId="297"/>
            <ac:spMk id="10" creationId="{00000000-0000-0000-0000-000000000000}"/>
          </ac:spMkLst>
        </pc:spChg>
        <pc:spChg chg="del">
          <ac:chgData name="Marie PERROUDON" userId="829903da-8d50-4434-b439-71cf1f776a27" providerId="ADAL" clId="{CCA431D2-ADEC-AD4B-AA15-D4376A981CB9}" dt="2022-10-17T09:17:23.168" v="512" actId="478"/>
          <ac:spMkLst>
            <pc:docMk/>
            <pc:sldMk cId="1578909400" sldId="297"/>
            <ac:spMk id="11" creationId="{00000000-0000-0000-0000-000000000000}"/>
          </ac:spMkLst>
        </pc:spChg>
        <pc:spChg chg="mod">
          <ac:chgData name="Marie PERROUDON" userId="829903da-8d50-4434-b439-71cf1f776a27" providerId="ADAL" clId="{CCA431D2-ADEC-AD4B-AA15-D4376A981CB9}" dt="2022-10-17T09:21:11.366" v="546" actId="14100"/>
          <ac:spMkLst>
            <pc:docMk/>
            <pc:sldMk cId="1578909400" sldId="297"/>
            <ac:spMk id="14" creationId="{00000000-0000-0000-0000-000000000000}"/>
          </ac:spMkLst>
        </pc:spChg>
        <pc:spChg chg="add mod">
          <ac:chgData name="Marie PERROUDON" userId="829903da-8d50-4434-b439-71cf1f776a27" providerId="ADAL" clId="{CCA431D2-ADEC-AD4B-AA15-D4376A981CB9}" dt="2022-10-17T10:11:29.563" v="740" actId="14100"/>
          <ac:spMkLst>
            <pc:docMk/>
            <pc:sldMk cId="1578909400" sldId="297"/>
            <ac:spMk id="15" creationId="{C027C806-B04D-8EBA-AC81-B7B6555E1A27}"/>
          </ac:spMkLst>
        </pc:spChg>
        <pc:grpChg chg="del">
          <ac:chgData name="Marie PERROUDON" userId="829903da-8d50-4434-b439-71cf1f776a27" providerId="ADAL" clId="{CCA431D2-ADEC-AD4B-AA15-D4376A981CB9}" dt="2022-10-17T09:18:26.183" v="522" actId="21"/>
          <ac:grpSpMkLst>
            <pc:docMk/>
            <pc:sldMk cId="1578909400" sldId="297"/>
            <ac:grpSpMk id="7" creationId="{00000000-0000-0000-0000-000000000000}"/>
          </ac:grpSpMkLst>
        </pc:grpChg>
        <pc:picChg chg="del">
          <ac:chgData name="Marie PERROUDON" userId="829903da-8d50-4434-b439-71cf1f776a27" providerId="ADAL" clId="{CCA431D2-ADEC-AD4B-AA15-D4376A981CB9}" dt="2022-10-17T09:18:13.660" v="520" actId="478"/>
          <ac:picMkLst>
            <pc:docMk/>
            <pc:sldMk cId="1578909400" sldId="297"/>
            <ac:picMk id="2" creationId="{00000000-0000-0000-0000-000000000000}"/>
          </ac:picMkLst>
        </pc:picChg>
        <pc:picChg chg="del">
          <ac:chgData name="Marie PERROUDON" userId="829903da-8d50-4434-b439-71cf1f776a27" providerId="ADAL" clId="{CCA431D2-ADEC-AD4B-AA15-D4376A981CB9}" dt="2022-10-17T09:18:26.183" v="522" actId="21"/>
          <ac:picMkLst>
            <pc:docMk/>
            <pc:sldMk cId="1578909400" sldId="297"/>
            <ac:picMk id="4" creationId="{00000000-0000-0000-0000-000000000000}"/>
          </ac:picMkLst>
        </pc:picChg>
        <pc:picChg chg="del">
          <ac:chgData name="Marie PERROUDON" userId="829903da-8d50-4434-b439-71cf1f776a27" providerId="ADAL" clId="{CCA431D2-ADEC-AD4B-AA15-D4376A981CB9}" dt="2022-10-17T09:18:26.183" v="522" actId="21"/>
          <ac:picMkLst>
            <pc:docMk/>
            <pc:sldMk cId="1578909400" sldId="297"/>
            <ac:picMk id="5" creationId="{00000000-0000-0000-0000-000000000000}"/>
          </ac:picMkLst>
        </pc:picChg>
        <pc:picChg chg="add mod">
          <ac:chgData name="Marie PERROUDON" userId="829903da-8d50-4434-b439-71cf1f776a27" providerId="ADAL" clId="{CCA431D2-ADEC-AD4B-AA15-D4376A981CB9}" dt="2022-10-17T09:19:22.418" v="532" actId="1076"/>
          <ac:picMkLst>
            <pc:docMk/>
            <pc:sldMk cId="1578909400" sldId="297"/>
            <ac:picMk id="12" creationId="{9A7876DB-636C-4BA6-126E-5AE69FEF5F66}"/>
          </ac:picMkLst>
        </pc:picChg>
        <pc:picChg chg="mod">
          <ac:chgData name="Marie PERROUDON" userId="829903da-8d50-4434-b439-71cf1f776a27" providerId="ADAL" clId="{CCA431D2-ADEC-AD4B-AA15-D4376A981CB9}" dt="2022-10-17T09:19:17.490" v="531" actId="166"/>
          <ac:picMkLst>
            <pc:docMk/>
            <pc:sldMk cId="1578909400" sldId="297"/>
            <ac:picMk id="13" creationId="{00000000-0000-0000-0000-000000000000}"/>
          </ac:picMkLst>
        </pc:picChg>
      </pc:sldChg>
      <pc:sldChg chg="addSp delSp modSp add mod ord modNotesTx">
        <pc:chgData name="Marie PERROUDON" userId="829903da-8d50-4434-b439-71cf1f776a27" providerId="ADAL" clId="{CCA431D2-ADEC-AD4B-AA15-D4376A981CB9}" dt="2022-10-19T14:20:45.418" v="3416" actId="1035"/>
        <pc:sldMkLst>
          <pc:docMk/>
          <pc:sldMk cId="3790900094" sldId="298"/>
        </pc:sldMkLst>
        <pc:spChg chg="add mod">
          <ac:chgData name="Marie PERROUDON" userId="829903da-8d50-4434-b439-71cf1f776a27" providerId="ADAL" clId="{CCA431D2-ADEC-AD4B-AA15-D4376A981CB9}" dt="2022-10-19T14:20:45.418" v="3416" actId="1035"/>
          <ac:spMkLst>
            <pc:docMk/>
            <pc:sldMk cId="3790900094" sldId="298"/>
            <ac:spMk id="5" creationId="{B489FB07-6CC8-CDA2-5AD9-8AA797B42255}"/>
          </ac:spMkLst>
        </pc:spChg>
        <pc:spChg chg="mod">
          <ac:chgData name="Marie PERROUDON" userId="829903da-8d50-4434-b439-71cf1f776a27" providerId="ADAL" clId="{CCA431D2-ADEC-AD4B-AA15-D4376A981CB9}" dt="2022-10-18T10:46:37.727" v="1834" actId="14100"/>
          <ac:spMkLst>
            <pc:docMk/>
            <pc:sldMk cId="3790900094" sldId="298"/>
            <ac:spMk id="6" creationId="{00000000-0000-0000-0000-000000000000}"/>
          </ac:spMkLst>
        </pc:spChg>
        <pc:spChg chg="mod">
          <ac:chgData name="Marie PERROUDON" userId="829903da-8d50-4434-b439-71cf1f776a27" providerId="ADAL" clId="{CCA431D2-ADEC-AD4B-AA15-D4376A981CB9}" dt="2022-10-18T10:47:16.917" v="1855" actId="1037"/>
          <ac:spMkLst>
            <pc:docMk/>
            <pc:sldMk cId="3790900094" sldId="298"/>
            <ac:spMk id="7" creationId="{AC191AFA-8253-1D4A-A3B1-B448894854F1}"/>
          </ac:spMkLst>
        </pc:spChg>
        <pc:spChg chg="mod">
          <ac:chgData name="Marie PERROUDON" userId="829903da-8d50-4434-b439-71cf1f776a27" providerId="ADAL" clId="{CCA431D2-ADEC-AD4B-AA15-D4376A981CB9}" dt="2022-10-18T10:47:16.917" v="1855" actId="1037"/>
          <ac:spMkLst>
            <pc:docMk/>
            <pc:sldMk cId="3790900094" sldId="298"/>
            <ac:spMk id="8" creationId="{00000000-0000-0000-0000-000000000000}"/>
          </ac:spMkLst>
        </pc:spChg>
        <pc:spChg chg="del mod">
          <ac:chgData name="Marie PERROUDON" userId="829903da-8d50-4434-b439-71cf1f776a27" providerId="ADAL" clId="{CCA431D2-ADEC-AD4B-AA15-D4376A981CB9}" dt="2022-10-17T10:06:41.831" v="704" actId="478"/>
          <ac:spMkLst>
            <pc:docMk/>
            <pc:sldMk cId="3790900094" sldId="298"/>
            <ac:spMk id="9" creationId="{00000000-0000-0000-0000-000000000000}"/>
          </ac:spMkLst>
        </pc:spChg>
        <pc:spChg chg="add del mod">
          <ac:chgData name="Marie PERROUDON" userId="829903da-8d50-4434-b439-71cf1f776a27" providerId="ADAL" clId="{CCA431D2-ADEC-AD4B-AA15-D4376A981CB9}" dt="2022-10-18T08:49:55.652" v="1495" actId="478"/>
          <ac:spMkLst>
            <pc:docMk/>
            <pc:sldMk cId="3790900094" sldId="298"/>
            <ac:spMk id="11" creationId="{39CCE9F3-B4E8-102A-24A7-AA8EE110AA11}"/>
          </ac:spMkLst>
        </pc:spChg>
        <pc:spChg chg="add del mod">
          <ac:chgData name="Marie PERROUDON" userId="829903da-8d50-4434-b439-71cf1f776a27" providerId="ADAL" clId="{CCA431D2-ADEC-AD4B-AA15-D4376A981CB9}" dt="2022-10-18T10:39:32.749" v="1686" actId="478"/>
          <ac:spMkLst>
            <pc:docMk/>
            <pc:sldMk cId="3790900094" sldId="298"/>
            <ac:spMk id="12" creationId="{07E735DC-8BEA-327E-CE3F-6C24C992D394}"/>
          </ac:spMkLst>
        </pc:spChg>
        <pc:spChg chg="add del mod">
          <ac:chgData name="Marie PERROUDON" userId="829903da-8d50-4434-b439-71cf1f776a27" providerId="ADAL" clId="{CCA431D2-ADEC-AD4B-AA15-D4376A981CB9}" dt="2022-10-18T08:57:58.116" v="1529" actId="478"/>
          <ac:spMkLst>
            <pc:docMk/>
            <pc:sldMk cId="3790900094" sldId="298"/>
            <ac:spMk id="13" creationId="{A7CC48F9-DBBE-D0F8-7E89-6198E0EA90F2}"/>
          </ac:spMkLst>
        </pc:spChg>
        <pc:picChg chg="add del mod">
          <ac:chgData name="Marie PERROUDON" userId="829903da-8d50-4434-b439-71cf1f776a27" providerId="ADAL" clId="{CCA431D2-ADEC-AD4B-AA15-D4376A981CB9}" dt="2022-10-18T10:37:14.452" v="1620" actId="478"/>
          <ac:picMkLst>
            <pc:docMk/>
            <pc:sldMk cId="3790900094" sldId="298"/>
            <ac:picMk id="2" creationId="{359AD84D-AA42-CFE4-20F6-DF654D80F660}"/>
          </ac:picMkLst>
        </pc:picChg>
        <pc:picChg chg="del mod">
          <ac:chgData name="Marie PERROUDON" userId="829903da-8d50-4434-b439-71cf1f776a27" providerId="ADAL" clId="{CCA431D2-ADEC-AD4B-AA15-D4376A981CB9}" dt="2022-10-17T09:55:56.978" v="579" actId="478"/>
          <ac:picMkLst>
            <pc:docMk/>
            <pc:sldMk cId="3790900094" sldId="298"/>
            <ac:picMk id="3" creationId="{00000000-0000-0000-0000-000000000000}"/>
          </ac:picMkLst>
        </pc:picChg>
        <pc:picChg chg="add del mod">
          <ac:chgData name="Marie PERROUDON" userId="829903da-8d50-4434-b439-71cf1f776a27" providerId="ADAL" clId="{CCA431D2-ADEC-AD4B-AA15-D4376A981CB9}" dt="2022-10-18T10:44:42.611" v="1816" actId="478"/>
          <ac:picMkLst>
            <pc:docMk/>
            <pc:sldMk cId="3790900094" sldId="298"/>
            <ac:picMk id="4" creationId="{65818664-F9F5-4D38-0290-9C1AB4898E76}"/>
          </ac:picMkLst>
        </pc:picChg>
        <pc:picChg chg="add del mod">
          <ac:chgData name="Marie PERROUDON" userId="829903da-8d50-4434-b439-71cf1f776a27" providerId="ADAL" clId="{CCA431D2-ADEC-AD4B-AA15-D4376A981CB9}" dt="2022-10-17T10:04:08.125" v="683" actId="478"/>
          <ac:picMkLst>
            <pc:docMk/>
            <pc:sldMk cId="3790900094" sldId="298"/>
            <ac:picMk id="4" creationId="{C4D89AA2-C898-24CC-33B4-4EEA522922B5}"/>
          </ac:picMkLst>
        </pc:picChg>
        <pc:picChg chg="add del mod">
          <ac:chgData name="Marie PERROUDON" userId="829903da-8d50-4434-b439-71cf1f776a27" providerId="ADAL" clId="{CCA431D2-ADEC-AD4B-AA15-D4376A981CB9}" dt="2022-10-18T08:55:25.868" v="1511" actId="478"/>
          <ac:picMkLst>
            <pc:docMk/>
            <pc:sldMk cId="3790900094" sldId="298"/>
            <ac:picMk id="10" creationId="{E9A2965A-D75C-1176-268C-68C6A8FFA6E0}"/>
          </ac:picMkLst>
        </pc:picChg>
        <pc:picChg chg="add mod">
          <ac:chgData name="Marie PERROUDON" userId="829903da-8d50-4434-b439-71cf1f776a27" providerId="ADAL" clId="{CCA431D2-ADEC-AD4B-AA15-D4376A981CB9}" dt="2022-10-18T10:47:29.037" v="1857" actId="1076"/>
          <ac:picMkLst>
            <pc:docMk/>
            <pc:sldMk cId="3790900094" sldId="298"/>
            <ac:picMk id="14" creationId="{6097266E-0C2E-1DC0-7544-F08405BDFF2A}"/>
          </ac:picMkLst>
        </pc:picChg>
        <pc:picChg chg="add mod">
          <ac:chgData name="Marie PERROUDON" userId="829903da-8d50-4434-b439-71cf1f776a27" providerId="ADAL" clId="{CCA431D2-ADEC-AD4B-AA15-D4376A981CB9}" dt="2022-10-18T10:47:48.522" v="1858" actId="1037"/>
          <ac:picMkLst>
            <pc:docMk/>
            <pc:sldMk cId="3790900094" sldId="298"/>
            <ac:picMk id="3074" creationId="{947BA495-76DE-8357-6372-2F3524A5B137}"/>
          </ac:picMkLst>
        </pc:picChg>
      </pc:sldChg>
      <pc:sldChg chg="addSp delSp modSp add mod ord modTransition modNotesTx">
        <pc:chgData name="Marie PERROUDON" userId="829903da-8d50-4434-b439-71cf1f776a27" providerId="ADAL" clId="{CCA431D2-ADEC-AD4B-AA15-D4376A981CB9}" dt="2022-11-14T11:39:34.287" v="11775" actId="20578"/>
        <pc:sldMkLst>
          <pc:docMk/>
          <pc:sldMk cId="1293335760" sldId="299"/>
        </pc:sldMkLst>
        <pc:spChg chg="add mod">
          <ac:chgData name="Marie PERROUDON" userId="829903da-8d50-4434-b439-71cf1f776a27" providerId="ADAL" clId="{CCA431D2-ADEC-AD4B-AA15-D4376A981CB9}" dt="2022-10-19T15:32:47.639" v="4077" actId="1038"/>
          <ac:spMkLst>
            <pc:docMk/>
            <pc:sldMk cId="1293335760" sldId="299"/>
            <ac:spMk id="4" creationId="{F33A0FCA-4C81-4827-AB92-D0C670070B93}"/>
          </ac:spMkLst>
        </pc:spChg>
        <pc:spChg chg="add mod">
          <ac:chgData name="Marie PERROUDON" userId="829903da-8d50-4434-b439-71cf1f776a27" providerId="ADAL" clId="{CCA431D2-ADEC-AD4B-AA15-D4376A981CB9}" dt="2022-10-21T08:24:50.713" v="5576" actId="6549"/>
          <ac:spMkLst>
            <pc:docMk/>
            <pc:sldMk cId="1293335760" sldId="299"/>
            <ac:spMk id="6" creationId="{7517F5F8-BEEE-E937-EA41-F6B425BE3032}"/>
          </ac:spMkLst>
        </pc:spChg>
        <pc:spChg chg="add del mod">
          <ac:chgData name="Marie PERROUDON" userId="829903da-8d50-4434-b439-71cf1f776a27" providerId="ADAL" clId="{CCA431D2-ADEC-AD4B-AA15-D4376A981CB9}" dt="2022-10-19T15:19:08.639" v="3658" actId="478"/>
          <ac:spMkLst>
            <pc:docMk/>
            <pc:sldMk cId="1293335760" sldId="299"/>
            <ac:spMk id="7" creationId="{3E1BEF1A-70AB-F8D6-54DE-4BFCE6DF4D02}"/>
          </ac:spMkLst>
        </pc:spChg>
        <pc:spChg chg="del mod topLvl">
          <ac:chgData name="Marie PERROUDON" userId="829903da-8d50-4434-b439-71cf1f776a27" providerId="ADAL" clId="{CCA431D2-ADEC-AD4B-AA15-D4376A981CB9}" dt="2022-10-17T10:28:27.152" v="896" actId="478"/>
          <ac:spMkLst>
            <pc:docMk/>
            <pc:sldMk cId="1293335760" sldId="299"/>
            <ac:spMk id="7" creationId="{DCEEE2D9-4BEC-4C66-B836-F150C6C64877}"/>
          </ac:spMkLst>
        </pc:spChg>
        <pc:spChg chg="add del mod">
          <ac:chgData name="Marie PERROUDON" userId="829903da-8d50-4434-b439-71cf1f776a27" providerId="ADAL" clId="{CCA431D2-ADEC-AD4B-AA15-D4376A981CB9}" dt="2022-10-19T15:19:08.639" v="3658" actId="478"/>
          <ac:spMkLst>
            <pc:docMk/>
            <pc:sldMk cId="1293335760" sldId="299"/>
            <ac:spMk id="9" creationId="{87A48C14-E9A3-7DED-B23D-BC4BAB89E9EC}"/>
          </ac:spMkLst>
        </pc:spChg>
        <pc:spChg chg="del mod">
          <ac:chgData name="Marie PERROUDON" userId="829903da-8d50-4434-b439-71cf1f776a27" providerId="ADAL" clId="{CCA431D2-ADEC-AD4B-AA15-D4376A981CB9}" dt="2022-10-19T15:30:42.533" v="4031" actId="478"/>
          <ac:spMkLst>
            <pc:docMk/>
            <pc:sldMk cId="1293335760" sldId="299"/>
            <ac:spMk id="10" creationId="{00000000-0000-0000-0000-000000000000}"/>
          </ac:spMkLst>
        </pc:spChg>
        <pc:spChg chg="add del mod">
          <ac:chgData name="Marie PERROUDON" userId="829903da-8d50-4434-b439-71cf1f776a27" providerId="ADAL" clId="{CCA431D2-ADEC-AD4B-AA15-D4376A981CB9}" dt="2022-10-19T15:19:08.639" v="3658" actId="478"/>
          <ac:spMkLst>
            <pc:docMk/>
            <pc:sldMk cId="1293335760" sldId="299"/>
            <ac:spMk id="11" creationId="{F7E4F544-73E3-E0FD-A15D-F4A44546E51E}"/>
          </ac:spMkLst>
        </pc:spChg>
        <pc:spChg chg="add del mod">
          <ac:chgData name="Marie PERROUDON" userId="829903da-8d50-4434-b439-71cf1f776a27" providerId="ADAL" clId="{CCA431D2-ADEC-AD4B-AA15-D4376A981CB9}" dt="2022-10-19T15:19:11.487" v="3659" actId="478"/>
          <ac:spMkLst>
            <pc:docMk/>
            <pc:sldMk cId="1293335760" sldId="299"/>
            <ac:spMk id="13" creationId="{5193E880-30D8-058C-9F82-00D55A440E0E}"/>
          </ac:spMkLst>
        </pc:spChg>
        <pc:spChg chg="add mod">
          <ac:chgData name="Marie PERROUDON" userId="829903da-8d50-4434-b439-71cf1f776a27" providerId="ADAL" clId="{CCA431D2-ADEC-AD4B-AA15-D4376A981CB9}" dt="2022-10-19T15:35:46.355" v="4139" actId="14100"/>
          <ac:spMkLst>
            <pc:docMk/>
            <pc:sldMk cId="1293335760" sldId="299"/>
            <ac:spMk id="14" creationId="{5ED70985-4639-1D7A-12D1-B039DC37B05B}"/>
          </ac:spMkLst>
        </pc:spChg>
        <pc:spChg chg="add mod">
          <ac:chgData name="Marie PERROUDON" userId="829903da-8d50-4434-b439-71cf1f776a27" providerId="ADAL" clId="{CCA431D2-ADEC-AD4B-AA15-D4376A981CB9}" dt="2022-10-19T15:31:57.706" v="4044" actId="1076"/>
          <ac:spMkLst>
            <pc:docMk/>
            <pc:sldMk cId="1293335760" sldId="299"/>
            <ac:spMk id="15" creationId="{9C029484-26FC-97F1-0716-69296571F1AC}"/>
          </ac:spMkLst>
        </pc:spChg>
        <pc:spChg chg="mod">
          <ac:chgData name="Marie PERROUDON" userId="829903da-8d50-4434-b439-71cf1f776a27" providerId="ADAL" clId="{CCA431D2-ADEC-AD4B-AA15-D4376A981CB9}" dt="2022-10-19T15:32:33.344" v="4050" actId="404"/>
          <ac:spMkLst>
            <pc:docMk/>
            <pc:sldMk cId="1293335760" sldId="299"/>
            <ac:spMk id="16" creationId="{8CECB221-8102-1C45-8271-7C347D04DF28}"/>
          </ac:spMkLst>
        </pc:spChg>
        <pc:spChg chg="add mod">
          <ac:chgData name="Marie PERROUDON" userId="829903da-8d50-4434-b439-71cf1f776a27" providerId="ADAL" clId="{CCA431D2-ADEC-AD4B-AA15-D4376A981CB9}" dt="2022-10-19T15:32:17.968" v="4048" actId="1076"/>
          <ac:spMkLst>
            <pc:docMk/>
            <pc:sldMk cId="1293335760" sldId="299"/>
            <ac:spMk id="17" creationId="{CF8D4A7F-1318-F4E2-9E7D-E5048F3D369F}"/>
          </ac:spMkLst>
        </pc:spChg>
        <pc:grpChg chg="add del mod">
          <ac:chgData name="Marie PERROUDON" userId="829903da-8d50-4434-b439-71cf1f776a27" providerId="ADAL" clId="{CCA431D2-ADEC-AD4B-AA15-D4376A981CB9}" dt="2022-10-17T10:28:21.697" v="895" actId="165"/>
          <ac:grpSpMkLst>
            <pc:docMk/>
            <pc:sldMk cId="1293335760" sldId="299"/>
            <ac:grpSpMk id="6" creationId="{B702D4AD-D5A9-CD63-7DBD-748AD659DAE4}"/>
          </ac:grpSpMkLst>
        </pc:grpChg>
        <pc:picChg chg="del">
          <ac:chgData name="Marie PERROUDON" userId="829903da-8d50-4434-b439-71cf1f776a27" providerId="ADAL" clId="{CCA431D2-ADEC-AD4B-AA15-D4376A981CB9}" dt="2022-10-17T10:26:58.023" v="872" actId="478"/>
          <ac:picMkLst>
            <pc:docMk/>
            <pc:sldMk cId="1293335760" sldId="299"/>
            <ac:picMk id="2" creationId="{00000000-0000-0000-0000-000000000000}"/>
          </ac:picMkLst>
        </pc:picChg>
        <pc:picChg chg="add mod">
          <ac:chgData name="Marie PERROUDON" userId="829903da-8d50-4434-b439-71cf1f776a27" providerId="ADAL" clId="{CCA431D2-ADEC-AD4B-AA15-D4376A981CB9}" dt="2022-10-19T15:30:10.294" v="4017" actId="1036"/>
          <ac:picMkLst>
            <pc:docMk/>
            <pc:sldMk cId="1293335760" sldId="299"/>
            <ac:picMk id="3" creationId="{4CCF4B35-9F34-9B5A-82C2-5E1E722E8FDE}"/>
          </ac:picMkLst>
        </pc:picChg>
        <pc:picChg chg="del">
          <ac:chgData name="Marie PERROUDON" userId="829903da-8d50-4434-b439-71cf1f776a27" providerId="ADAL" clId="{CCA431D2-ADEC-AD4B-AA15-D4376A981CB9}" dt="2022-10-17T10:26:59.612" v="873" actId="478"/>
          <ac:picMkLst>
            <pc:docMk/>
            <pc:sldMk cId="1293335760" sldId="299"/>
            <ac:picMk id="4" creationId="{00000000-0000-0000-0000-000000000000}"/>
          </ac:picMkLst>
        </pc:picChg>
        <pc:picChg chg="add mod">
          <ac:chgData name="Marie PERROUDON" userId="829903da-8d50-4434-b439-71cf1f776a27" providerId="ADAL" clId="{CCA431D2-ADEC-AD4B-AA15-D4376A981CB9}" dt="2022-10-19T15:30:10.294" v="4017" actId="1036"/>
          <ac:picMkLst>
            <pc:docMk/>
            <pc:sldMk cId="1293335760" sldId="299"/>
            <ac:picMk id="5" creationId="{85443EAF-9E3A-1737-2C77-BD354E53F92B}"/>
          </ac:picMkLst>
        </pc:picChg>
        <pc:picChg chg="add del mod">
          <ac:chgData name="Marie PERROUDON" userId="829903da-8d50-4434-b439-71cf1f776a27" providerId="ADAL" clId="{CCA431D2-ADEC-AD4B-AA15-D4376A981CB9}" dt="2022-10-20T14:42:23.030" v="4506" actId="21"/>
          <ac:picMkLst>
            <pc:docMk/>
            <pc:sldMk cId="1293335760" sldId="299"/>
            <ac:picMk id="7" creationId="{2F9744AE-8A1B-EF86-C161-E2A1554CEED9}"/>
          </ac:picMkLst>
        </pc:picChg>
        <pc:picChg chg="mod topLvl">
          <ac:chgData name="Marie PERROUDON" userId="829903da-8d50-4434-b439-71cf1f776a27" providerId="ADAL" clId="{CCA431D2-ADEC-AD4B-AA15-D4376A981CB9}" dt="2022-10-19T15:30:10.294" v="4017" actId="1036"/>
          <ac:picMkLst>
            <pc:docMk/>
            <pc:sldMk cId="1293335760" sldId="299"/>
            <ac:picMk id="8" creationId="{E9A62013-C336-35B4-B39B-A064E88FA0F6}"/>
          </ac:picMkLst>
        </pc:picChg>
        <pc:picChg chg="del">
          <ac:chgData name="Marie PERROUDON" userId="829903da-8d50-4434-b439-71cf1f776a27" providerId="ADAL" clId="{CCA431D2-ADEC-AD4B-AA15-D4376A981CB9}" dt="2022-10-17T10:26:56.444" v="871" actId="478"/>
          <ac:picMkLst>
            <pc:docMk/>
            <pc:sldMk cId="1293335760" sldId="299"/>
            <ac:picMk id="1026" creationId="{00000000-0000-0000-0000-000000000000}"/>
          </ac:picMkLst>
        </pc:picChg>
      </pc:sldChg>
      <pc:sldChg chg="add ord modTransition modNotesTx">
        <pc:chgData name="Marie PERROUDON" userId="829903da-8d50-4434-b439-71cf1f776a27" providerId="ADAL" clId="{CCA431D2-ADEC-AD4B-AA15-D4376A981CB9}" dt="2022-10-20T14:48:14.075" v="4704" actId="20577"/>
        <pc:sldMkLst>
          <pc:docMk/>
          <pc:sldMk cId="2779055849" sldId="300"/>
        </pc:sldMkLst>
      </pc:sldChg>
      <pc:sldChg chg="addSp delSp modSp add mod modTransition modNotesTx">
        <pc:chgData name="Marie PERROUDON" userId="829903da-8d50-4434-b439-71cf1f776a27" providerId="ADAL" clId="{CCA431D2-ADEC-AD4B-AA15-D4376A981CB9}" dt="2022-10-20T14:49:11.992" v="4706" actId="20577"/>
        <pc:sldMkLst>
          <pc:docMk/>
          <pc:sldMk cId="851342482" sldId="301"/>
        </pc:sldMkLst>
        <pc:spChg chg="add del mod">
          <ac:chgData name="Marie PERROUDON" userId="829903da-8d50-4434-b439-71cf1f776a27" providerId="ADAL" clId="{CCA431D2-ADEC-AD4B-AA15-D4376A981CB9}" dt="2022-10-17T12:16:58.919" v="905" actId="478"/>
          <ac:spMkLst>
            <pc:docMk/>
            <pc:sldMk cId="851342482" sldId="301"/>
            <ac:spMk id="3" creationId="{E2EF3EDA-3F6E-DB0B-AB65-C22F5ECE57E5}"/>
          </ac:spMkLst>
        </pc:spChg>
        <pc:spChg chg="add mod">
          <ac:chgData name="Marie PERROUDON" userId="829903da-8d50-4434-b439-71cf1f776a27" providerId="ADAL" clId="{CCA431D2-ADEC-AD4B-AA15-D4376A981CB9}" dt="2022-10-17T12:31:25.312" v="1063" actId="207"/>
          <ac:spMkLst>
            <pc:docMk/>
            <pc:sldMk cId="851342482" sldId="301"/>
            <ac:spMk id="4" creationId="{721C59F0-1BC4-0F3C-9D92-8E83FAEC32D9}"/>
          </ac:spMkLst>
        </pc:spChg>
        <pc:spChg chg="del">
          <ac:chgData name="Marie PERROUDON" userId="829903da-8d50-4434-b439-71cf1f776a27" providerId="ADAL" clId="{CCA431D2-ADEC-AD4B-AA15-D4376A981CB9}" dt="2022-10-17T12:16:27.996" v="903" actId="478"/>
          <ac:spMkLst>
            <pc:docMk/>
            <pc:sldMk cId="851342482" sldId="301"/>
            <ac:spMk id="6" creationId="{00000000-0000-0000-0000-000000000000}"/>
          </ac:spMkLst>
        </pc:spChg>
        <pc:spChg chg="del">
          <ac:chgData name="Marie PERROUDON" userId="829903da-8d50-4434-b439-71cf1f776a27" providerId="ADAL" clId="{CCA431D2-ADEC-AD4B-AA15-D4376A981CB9}" dt="2022-10-17T12:16:27.996" v="903" actId="478"/>
          <ac:spMkLst>
            <pc:docMk/>
            <pc:sldMk cId="851342482" sldId="301"/>
            <ac:spMk id="7" creationId="{00000000-0000-0000-0000-000000000000}"/>
          </ac:spMkLst>
        </pc:spChg>
        <pc:spChg chg="del">
          <ac:chgData name="Marie PERROUDON" userId="829903da-8d50-4434-b439-71cf1f776a27" providerId="ADAL" clId="{CCA431D2-ADEC-AD4B-AA15-D4376A981CB9}" dt="2022-10-17T12:16:27.996" v="903" actId="478"/>
          <ac:spMkLst>
            <pc:docMk/>
            <pc:sldMk cId="851342482" sldId="301"/>
            <ac:spMk id="9" creationId="{8CECB221-8102-1C45-8271-7C347D04DF28}"/>
          </ac:spMkLst>
        </pc:spChg>
        <pc:spChg chg="del">
          <ac:chgData name="Marie PERROUDON" userId="829903da-8d50-4434-b439-71cf1f776a27" providerId="ADAL" clId="{CCA431D2-ADEC-AD4B-AA15-D4376A981CB9}" dt="2022-10-17T12:16:27.996" v="903" actId="478"/>
          <ac:spMkLst>
            <pc:docMk/>
            <pc:sldMk cId="851342482" sldId="301"/>
            <ac:spMk id="10" creationId="{8CECB221-8102-1C45-8271-7C347D04DF28}"/>
          </ac:spMkLst>
        </pc:spChg>
        <pc:spChg chg="del">
          <ac:chgData name="Marie PERROUDON" userId="829903da-8d50-4434-b439-71cf1f776a27" providerId="ADAL" clId="{CCA431D2-ADEC-AD4B-AA15-D4376A981CB9}" dt="2022-10-17T12:16:56.330" v="904" actId="478"/>
          <ac:spMkLst>
            <pc:docMk/>
            <pc:sldMk cId="851342482" sldId="301"/>
            <ac:spMk id="11" creationId="{00000000-0000-0000-0000-000000000000}"/>
          </ac:spMkLst>
        </pc:spChg>
        <pc:spChg chg="add del mod">
          <ac:chgData name="Marie PERROUDON" userId="829903da-8d50-4434-b439-71cf1f776a27" providerId="ADAL" clId="{CCA431D2-ADEC-AD4B-AA15-D4376A981CB9}" dt="2022-10-17T12:18:27.595" v="922" actId="478"/>
          <ac:spMkLst>
            <pc:docMk/>
            <pc:sldMk cId="851342482" sldId="301"/>
            <ac:spMk id="14" creationId="{92FDC0BE-60DD-E93B-EFD4-A8F9767B4F2C}"/>
          </ac:spMkLst>
        </pc:spChg>
        <pc:spChg chg="add del mod">
          <ac:chgData name="Marie PERROUDON" userId="829903da-8d50-4434-b439-71cf1f776a27" providerId="ADAL" clId="{CCA431D2-ADEC-AD4B-AA15-D4376A981CB9}" dt="2022-10-17T12:18:30.889" v="923" actId="478"/>
          <ac:spMkLst>
            <pc:docMk/>
            <pc:sldMk cId="851342482" sldId="301"/>
            <ac:spMk id="16" creationId="{7500FA2F-B289-C3CC-75D6-F81A56758771}"/>
          </ac:spMkLst>
        </pc:spChg>
      </pc:sldChg>
      <pc:sldChg chg="delSp add mod modTransition modNotesTx">
        <pc:chgData name="Marie PERROUDON" userId="829903da-8d50-4434-b439-71cf1f776a27" providerId="ADAL" clId="{CCA431D2-ADEC-AD4B-AA15-D4376A981CB9}" dt="2022-10-20T14:48:37.604" v="4705"/>
        <pc:sldMkLst>
          <pc:docMk/>
          <pc:sldMk cId="3652617651" sldId="302"/>
        </pc:sldMkLst>
        <pc:spChg chg="del">
          <ac:chgData name="Marie PERROUDON" userId="829903da-8d50-4434-b439-71cf1f776a27" providerId="ADAL" clId="{CCA431D2-ADEC-AD4B-AA15-D4376A981CB9}" dt="2022-10-17T12:17:37.223" v="912" actId="478"/>
          <ac:spMkLst>
            <pc:docMk/>
            <pc:sldMk cId="3652617651" sldId="302"/>
            <ac:spMk id="6" creationId="{00000000-0000-0000-0000-000000000000}"/>
          </ac:spMkLst>
        </pc:spChg>
        <pc:spChg chg="del">
          <ac:chgData name="Marie PERROUDON" userId="829903da-8d50-4434-b439-71cf1f776a27" providerId="ADAL" clId="{CCA431D2-ADEC-AD4B-AA15-D4376A981CB9}" dt="2022-10-17T12:17:37.223" v="912" actId="478"/>
          <ac:spMkLst>
            <pc:docMk/>
            <pc:sldMk cId="3652617651" sldId="302"/>
            <ac:spMk id="7" creationId="{00000000-0000-0000-0000-000000000000}"/>
          </ac:spMkLst>
        </pc:spChg>
        <pc:spChg chg="del">
          <ac:chgData name="Marie PERROUDON" userId="829903da-8d50-4434-b439-71cf1f776a27" providerId="ADAL" clId="{CCA431D2-ADEC-AD4B-AA15-D4376A981CB9}" dt="2022-10-17T12:17:37.223" v="912" actId="478"/>
          <ac:spMkLst>
            <pc:docMk/>
            <pc:sldMk cId="3652617651" sldId="302"/>
            <ac:spMk id="9" creationId="{8CECB221-8102-1C45-8271-7C347D04DF28}"/>
          </ac:spMkLst>
        </pc:spChg>
        <pc:spChg chg="del">
          <ac:chgData name="Marie PERROUDON" userId="829903da-8d50-4434-b439-71cf1f776a27" providerId="ADAL" clId="{CCA431D2-ADEC-AD4B-AA15-D4376A981CB9}" dt="2022-10-17T12:17:37.223" v="912" actId="478"/>
          <ac:spMkLst>
            <pc:docMk/>
            <pc:sldMk cId="3652617651" sldId="302"/>
            <ac:spMk id="10" creationId="{8CECB221-8102-1C45-8271-7C347D04DF28}"/>
          </ac:spMkLst>
        </pc:spChg>
      </pc:sldChg>
      <pc:sldChg chg="addSp delSp modSp add mod ord modTransition modNotesTx">
        <pc:chgData name="Marie PERROUDON" userId="829903da-8d50-4434-b439-71cf1f776a27" providerId="ADAL" clId="{CCA431D2-ADEC-AD4B-AA15-D4376A981CB9}" dt="2022-10-20T14:49:21.562" v="4707" actId="20577"/>
        <pc:sldMkLst>
          <pc:docMk/>
          <pc:sldMk cId="1464989327" sldId="303"/>
        </pc:sldMkLst>
        <pc:spChg chg="del mod">
          <ac:chgData name="Marie PERROUDON" userId="829903da-8d50-4434-b439-71cf1f776a27" providerId="ADAL" clId="{CCA431D2-ADEC-AD4B-AA15-D4376A981CB9}" dt="2022-10-17T12:22:33.670" v="959" actId="478"/>
          <ac:spMkLst>
            <pc:docMk/>
            <pc:sldMk cId="1464989327" sldId="303"/>
            <ac:spMk id="2" creationId="{00000000-0000-0000-0000-000000000000}"/>
          </ac:spMkLst>
        </pc:spChg>
        <pc:spChg chg="del">
          <ac:chgData name="Marie PERROUDON" userId="829903da-8d50-4434-b439-71cf1f776a27" providerId="ADAL" clId="{CCA431D2-ADEC-AD4B-AA15-D4376A981CB9}" dt="2022-10-17T12:19:59.392" v="937" actId="478"/>
          <ac:spMkLst>
            <pc:docMk/>
            <pc:sldMk cId="1464989327" sldId="303"/>
            <ac:spMk id="3" creationId="{00000000-0000-0000-0000-000000000000}"/>
          </ac:spMkLst>
        </pc:spChg>
        <pc:spChg chg="add del mod">
          <ac:chgData name="Marie PERROUDON" userId="829903da-8d50-4434-b439-71cf1f776a27" providerId="ADAL" clId="{CCA431D2-ADEC-AD4B-AA15-D4376A981CB9}" dt="2022-10-17T12:20:03.008" v="938" actId="478"/>
          <ac:spMkLst>
            <pc:docMk/>
            <pc:sldMk cId="1464989327" sldId="303"/>
            <ac:spMk id="5" creationId="{AB9B2F94-B6E1-A862-FBB1-678FBCD40C91}"/>
          </ac:spMkLst>
        </pc:spChg>
        <pc:spChg chg="add mod">
          <ac:chgData name="Marie PERROUDON" userId="829903da-8d50-4434-b439-71cf1f776a27" providerId="ADAL" clId="{CCA431D2-ADEC-AD4B-AA15-D4376A981CB9}" dt="2022-10-17T12:30:04.247" v="1062" actId="14100"/>
          <ac:spMkLst>
            <pc:docMk/>
            <pc:sldMk cId="1464989327" sldId="303"/>
            <ac:spMk id="6" creationId="{B0EDFB1C-E725-7838-445E-815A2A82B688}"/>
          </ac:spMkLst>
        </pc:spChg>
        <pc:spChg chg="add del mod">
          <ac:chgData name="Marie PERROUDON" userId="829903da-8d50-4434-b439-71cf1f776a27" providerId="ADAL" clId="{CCA431D2-ADEC-AD4B-AA15-D4376A981CB9}" dt="2022-10-17T12:22:38.612" v="960" actId="478"/>
          <ac:spMkLst>
            <pc:docMk/>
            <pc:sldMk cId="1464989327" sldId="303"/>
            <ac:spMk id="8" creationId="{D2F07024-A3A5-E05E-A719-35D4A08E2029}"/>
          </ac:spMkLst>
        </pc:spChg>
        <pc:spChg chg="add mod">
          <ac:chgData name="Marie PERROUDON" userId="829903da-8d50-4434-b439-71cf1f776a27" providerId="ADAL" clId="{CCA431D2-ADEC-AD4B-AA15-D4376A981CB9}" dt="2022-10-17T12:26:54.518" v="1011" actId="14100"/>
          <ac:spMkLst>
            <pc:docMk/>
            <pc:sldMk cId="1464989327" sldId="303"/>
            <ac:spMk id="10" creationId="{3A400D8F-5B7C-ED28-AB32-61D5F5B0CF75}"/>
          </ac:spMkLst>
        </pc:spChg>
        <pc:spChg chg="mod">
          <ac:chgData name="Marie PERROUDON" userId="829903da-8d50-4434-b439-71cf1f776a27" providerId="ADAL" clId="{CCA431D2-ADEC-AD4B-AA15-D4376A981CB9}" dt="2022-10-17T12:29:55.687" v="1058" actId="1076"/>
          <ac:spMkLst>
            <pc:docMk/>
            <pc:sldMk cId="1464989327" sldId="303"/>
            <ac:spMk id="11" creationId="{00000000-0000-0000-0000-000000000000}"/>
          </ac:spMkLst>
        </pc:spChg>
        <pc:spChg chg="del mod">
          <ac:chgData name="Marie PERROUDON" userId="829903da-8d50-4434-b439-71cf1f776a27" providerId="ADAL" clId="{CCA431D2-ADEC-AD4B-AA15-D4376A981CB9}" dt="2022-10-17T12:32:13.553" v="1070" actId="478"/>
          <ac:spMkLst>
            <pc:docMk/>
            <pc:sldMk cId="1464989327" sldId="303"/>
            <ac:spMk id="12" creationId="{00000000-0000-0000-0000-000000000000}"/>
          </ac:spMkLst>
        </pc:spChg>
        <pc:spChg chg="mod">
          <ac:chgData name="Marie PERROUDON" userId="829903da-8d50-4434-b439-71cf1f776a27" providerId="ADAL" clId="{CCA431D2-ADEC-AD4B-AA15-D4376A981CB9}" dt="2022-10-18T07:29:03.377" v="1118" actId="1035"/>
          <ac:spMkLst>
            <pc:docMk/>
            <pc:sldMk cId="1464989327" sldId="303"/>
            <ac:spMk id="13" creationId="{00000000-0000-0000-0000-000000000000}"/>
          </ac:spMkLst>
        </pc:spChg>
        <pc:spChg chg="add mod">
          <ac:chgData name="Marie PERROUDON" userId="829903da-8d50-4434-b439-71cf1f776a27" providerId="ADAL" clId="{CCA431D2-ADEC-AD4B-AA15-D4376A981CB9}" dt="2022-10-17T12:29:18.183" v="1046"/>
          <ac:spMkLst>
            <pc:docMk/>
            <pc:sldMk cId="1464989327" sldId="303"/>
            <ac:spMk id="14" creationId="{36194629-A629-0756-B04C-87FD14FE33D4}"/>
          </ac:spMkLst>
        </pc:spChg>
        <pc:spChg chg="add mod">
          <ac:chgData name="Marie PERROUDON" userId="829903da-8d50-4434-b439-71cf1f776a27" providerId="ADAL" clId="{CCA431D2-ADEC-AD4B-AA15-D4376A981CB9}" dt="2022-10-17T12:32:10.367" v="1069"/>
          <ac:spMkLst>
            <pc:docMk/>
            <pc:sldMk cId="1464989327" sldId="303"/>
            <ac:spMk id="15" creationId="{60E41351-E931-CE38-AE76-AD51A9E384A8}"/>
          </ac:spMkLst>
        </pc:spChg>
        <pc:picChg chg="add del mod">
          <ac:chgData name="Marie PERROUDON" userId="829903da-8d50-4434-b439-71cf1f776a27" providerId="ADAL" clId="{CCA431D2-ADEC-AD4B-AA15-D4376A981CB9}" dt="2022-10-19T15:16:31.018" v="3645" actId="21"/>
          <ac:picMkLst>
            <pc:docMk/>
            <pc:sldMk cId="1464989327" sldId="303"/>
            <ac:picMk id="2" creationId="{385F4297-3BAA-CF3B-F303-865F6F695F75}"/>
          </ac:picMkLst>
        </pc:picChg>
        <pc:picChg chg="mod">
          <ac:chgData name="Marie PERROUDON" userId="829903da-8d50-4434-b439-71cf1f776a27" providerId="ADAL" clId="{CCA431D2-ADEC-AD4B-AA15-D4376A981CB9}" dt="2022-10-17T12:27:12.435" v="1016" actId="1076"/>
          <ac:picMkLst>
            <pc:docMk/>
            <pc:sldMk cId="1464989327" sldId="303"/>
            <ac:picMk id="9" creationId="{0A35C6D6-94E1-F542-BA7F-1A9646128A0C}"/>
          </ac:picMkLst>
        </pc:picChg>
      </pc:sldChg>
      <pc:sldChg chg="add ord modTransition modNotesTx">
        <pc:chgData name="Marie PERROUDON" userId="829903da-8d50-4434-b439-71cf1f776a27" providerId="ADAL" clId="{CCA431D2-ADEC-AD4B-AA15-D4376A981CB9}" dt="2022-10-20T14:50:24.906" v="4766" actId="20577"/>
        <pc:sldMkLst>
          <pc:docMk/>
          <pc:sldMk cId="1502784807" sldId="304"/>
        </pc:sldMkLst>
      </pc:sldChg>
      <pc:sldChg chg="addSp delSp modSp add mod modTransition modNotesTx">
        <pc:chgData name="Marie PERROUDON" userId="829903da-8d50-4434-b439-71cf1f776a27" providerId="ADAL" clId="{CCA431D2-ADEC-AD4B-AA15-D4376A981CB9}" dt="2022-10-20T14:50:56.146" v="4767"/>
        <pc:sldMkLst>
          <pc:docMk/>
          <pc:sldMk cId="3576185436" sldId="305"/>
        </pc:sldMkLst>
        <pc:spChg chg="add del mod">
          <ac:chgData name="Marie PERROUDON" userId="829903da-8d50-4434-b439-71cf1f776a27" providerId="ADAL" clId="{CCA431D2-ADEC-AD4B-AA15-D4376A981CB9}" dt="2022-10-18T07:24:21.079" v="1076" actId="478"/>
          <ac:spMkLst>
            <pc:docMk/>
            <pc:sldMk cId="3576185436" sldId="305"/>
            <ac:spMk id="3" creationId="{605FB09D-DE1B-A359-BC5E-DB6DBBDE810D}"/>
          </ac:spMkLst>
        </pc:spChg>
        <pc:spChg chg="del">
          <ac:chgData name="Marie PERROUDON" userId="829903da-8d50-4434-b439-71cf1f776a27" providerId="ADAL" clId="{CCA431D2-ADEC-AD4B-AA15-D4376A981CB9}" dt="2022-10-18T07:24:17.439" v="1075" actId="478"/>
          <ac:spMkLst>
            <pc:docMk/>
            <pc:sldMk cId="3576185436" sldId="305"/>
            <ac:spMk id="5" creationId="{8CECB221-8102-1C45-8271-7C347D04DF28}"/>
          </ac:spMkLst>
        </pc:spChg>
        <pc:spChg chg="del">
          <ac:chgData name="Marie PERROUDON" userId="829903da-8d50-4434-b439-71cf1f776a27" providerId="ADAL" clId="{CCA431D2-ADEC-AD4B-AA15-D4376A981CB9}" dt="2022-10-18T07:24:17.439" v="1075" actId="478"/>
          <ac:spMkLst>
            <pc:docMk/>
            <pc:sldMk cId="3576185436" sldId="305"/>
            <ac:spMk id="6" creationId="{00000000-0000-0000-0000-000000000000}"/>
          </ac:spMkLst>
        </pc:spChg>
        <pc:spChg chg="del">
          <ac:chgData name="Marie PERROUDON" userId="829903da-8d50-4434-b439-71cf1f776a27" providerId="ADAL" clId="{CCA431D2-ADEC-AD4B-AA15-D4376A981CB9}" dt="2022-10-18T07:24:17.439" v="1075" actId="478"/>
          <ac:spMkLst>
            <pc:docMk/>
            <pc:sldMk cId="3576185436" sldId="305"/>
            <ac:spMk id="8" creationId="{00000000-0000-0000-0000-000000000000}"/>
          </ac:spMkLst>
        </pc:spChg>
        <pc:spChg chg="del">
          <ac:chgData name="Marie PERROUDON" userId="829903da-8d50-4434-b439-71cf1f776a27" providerId="ADAL" clId="{CCA431D2-ADEC-AD4B-AA15-D4376A981CB9}" dt="2022-10-18T07:24:17.439" v="1075" actId="478"/>
          <ac:spMkLst>
            <pc:docMk/>
            <pc:sldMk cId="3576185436" sldId="305"/>
            <ac:spMk id="10" creationId="{8CECB221-8102-1C45-8271-7C347D04DF28}"/>
          </ac:spMkLst>
        </pc:spChg>
      </pc:sldChg>
      <pc:sldChg chg="add del">
        <pc:chgData name="Marie PERROUDON" userId="829903da-8d50-4434-b439-71cf1f776a27" providerId="ADAL" clId="{CCA431D2-ADEC-AD4B-AA15-D4376A981CB9}" dt="2022-10-18T07:25:54.577" v="1085" actId="2696"/>
        <pc:sldMkLst>
          <pc:docMk/>
          <pc:sldMk cId="3625906471" sldId="306"/>
        </pc:sldMkLst>
      </pc:sldChg>
      <pc:sldChg chg="addSp delSp modSp add mod ord modTransition modNotesTx">
        <pc:chgData name="Marie PERROUDON" userId="829903da-8d50-4434-b439-71cf1f776a27" providerId="ADAL" clId="{CCA431D2-ADEC-AD4B-AA15-D4376A981CB9}" dt="2022-10-19T14:45:05.945" v="3496" actId="20577"/>
        <pc:sldMkLst>
          <pc:docMk/>
          <pc:sldMk cId="684231363" sldId="307"/>
        </pc:sldMkLst>
        <pc:spChg chg="add mod">
          <ac:chgData name="Marie PERROUDON" userId="829903da-8d50-4434-b439-71cf1f776a27" providerId="ADAL" clId="{CCA431D2-ADEC-AD4B-AA15-D4376A981CB9}" dt="2022-10-18T07:28:32.399" v="1111" actId="1076"/>
          <ac:spMkLst>
            <pc:docMk/>
            <pc:sldMk cId="684231363" sldId="307"/>
            <ac:spMk id="2" creationId="{1D1EC6DB-4D9B-59B8-1260-800C48B75A68}"/>
          </ac:spMkLst>
        </pc:spChg>
        <pc:spChg chg="del">
          <ac:chgData name="Marie PERROUDON" userId="829903da-8d50-4434-b439-71cf1f776a27" providerId="ADAL" clId="{CCA431D2-ADEC-AD4B-AA15-D4376A981CB9}" dt="2022-10-18T07:26:06.948" v="1086" actId="478"/>
          <ac:spMkLst>
            <pc:docMk/>
            <pc:sldMk cId="684231363" sldId="307"/>
            <ac:spMk id="4" creationId="{721C59F0-1BC4-0F3C-9D92-8E83FAEC32D9}"/>
          </ac:spMkLst>
        </pc:spChg>
        <pc:spChg chg="mod">
          <ac:chgData name="Marie PERROUDON" userId="829903da-8d50-4434-b439-71cf1f776a27" providerId="ADAL" clId="{CCA431D2-ADEC-AD4B-AA15-D4376A981CB9}" dt="2022-10-18T07:25:48.744" v="1084" actId="6549"/>
          <ac:spMkLst>
            <pc:docMk/>
            <pc:sldMk cId="684231363" sldId="307"/>
            <ac:spMk id="5" creationId="{8CECB221-8102-1C45-8271-7C347D04DF28}"/>
          </ac:spMkLst>
        </pc:spChg>
        <pc:spChg chg="mod">
          <ac:chgData name="Marie PERROUDON" userId="829903da-8d50-4434-b439-71cf1f776a27" providerId="ADAL" clId="{CCA431D2-ADEC-AD4B-AA15-D4376A981CB9}" dt="2022-10-18T07:25:36.548" v="1080"/>
          <ac:spMkLst>
            <pc:docMk/>
            <pc:sldMk cId="684231363" sldId="307"/>
            <ac:spMk id="8" creationId="{00000000-0000-0000-0000-000000000000}"/>
          </ac:spMkLst>
        </pc:spChg>
      </pc:sldChg>
      <pc:sldChg chg="addSp delSp modSp add mod ord modTransition modNotesTx">
        <pc:chgData name="Marie PERROUDON" userId="829903da-8d50-4434-b439-71cf1f776a27" providerId="ADAL" clId="{CCA431D2-ADEC-AD4B-AA15-D4376A981CB9}" dt="2022-10-20T14:51:19.148" v="4769" actId="6549"/>
        <pc:sldMkLst>
          <pc:docMk/>
          <pc:sldMk cId="2853107393" sldId="308"/>
        </pc:sldMkLst>
        <pc:spChg chg="mod">
          <ac:chgData name="Marie PERROUDON" userId="829903da-8d50-4434-b439-71cf1f776a27" providerId="ADAL" clId="{CCA431D2-ADEC-AD4B-AA15-D4376A981CB9}" dt="2022-10-19T15:15:28.865" v="3634" actId="1036"/>
          <ac:spMkLst>
            <pc:docMk/>
            <pc:sldMk cId="2853107393" sldId="308"/>
            <ac:spMk id="6" creationId="{B0EDFB1C-E725-7838-445E-815A2A82B688}"/>
          </ac:spMkLst>
        </pc:spChg>
        <pc:spChg chg="mod">
          <ac:chgData name="Marie PERROUDON" userId="829903da-8d50-4434-b439-71cf1f776a27" providerId="ADAL" clId="{CCA431D2-ADEC-AD4B-AA15-D4376A981CB9}" dt="2022-10-19T15:16:49.885" v="3648" actId="167"/>
          <ac:spMkLst>
            <pc:docMk/>
            <pc:sldMk cId="2853107393" sldId="308"/>
            <ac:spMk id="10" creationId="{3A400D8F-5B7C-ED28-AB32-61D5F5B0CF75}"/>
          </ac:spMkLst>
        </pc:spChg>
        <pc:spChg chg="mod">
          <ac:chgData name="Marie PERROUDON" userId="829903da-8d50-4434-b439-71cf1f776a27" providerId="ADAL" clId="{CCA431D2-ADEC-AD4B-AA15-D4376A981CB9}" dt="2022-10-19T15:15:28.865" v="3634" actId="1036"/>
          <ac:spMkLst>
            <pc:docMk/>
            <pc:sldMk cId="2853107393" sldId="308"/>
            <ac:spMk id="11" creationId="{00000000-0000-0000-0000-000000000000}"/>
          </ac:spMkLst>
        </pc:spChg>
        <pc:spChg chg="mod">
          <ac:chgData name="Marie PERROUDON" userId="829903da-8d50-4434-b439-71cf1f776a27" providerId="ADAL" clId="{CCA431D2-ADEC-AD4B-AA15-D4376A981CB9}" dt="2022-10-19T15:15:28.865" v="3634" actId="1036"/>
          <ac:spMkLst>
            <pc:docMk/>
            <pc:sldMk cId="2853107393" sldId="308"/>
            <ac:spMk id="13" creationId="{00000000-0000-0000-0000-000000000000}"/>
          </ac:spMkLst>
        </pc:spChg>
        <pc:spChg chg="mod">
          <ac:chgData name="Marie PERROUDON" userId="829903da-8d50-4434-b439-71cf1f776a27" providerId="ADAL" clId="{CCA431D2-ADEC-AD4B-AA15-D4376A981CB9}" dt="2022-10-18T07:30:29.463" v="1139" actId="20577"/>
          <ac:spMkLst>
            <pc:docMk/>
            <pc:sldMk cId="2853107393" sldId="308"/>
            <ac:spMk id="14" creationId="{36194629-A629-0756-B04C-87FD14FE33D4}"/>
          </ac:spMkLst>
        </pc:spChg>
        <pc:spChg chg="mod">
          <ac:chgData name="Marie PERROUDON" userId="829903da-8d50-4434-b439-71cf1f776a27" providerId="ADAL" clId="{CCA431D2-ADEC-AD4B-AA15-D4376A981CB9}" dt="2022-10-18T07:36:25.575" v="1140"/>
          <ac:spMkLst>
            <pc:docMk/>
            <pc:sldMk cId="2853107393" sldId="308"/>
            <ac:spMk id="15" creationId="{60E41351-E931-CE38-AE76-AD51A9E384A8}"/>
          </ac:spMkLst>
        </pc:spChg>
        <pc:picChg chg="add del mod">
          <ac:chgData name="Marie PERROUDON" userId="829903da-8d50-4434-b439-71cf1f776a27" providerId="ADAL" clId="{CCA431D2-ADEC-AD4B-AA15-D4376A981CB9}" dt="2022-10-19T15:07:58.925" v="3595" actId="478"/>
          <ac:picMkLst>
            <pc:docMk/>
            <pc:sldMk cId="2853107393" sldId="308"/>
            <ac:picMk id="2" creationId="{49A26C0B-1867-2F58-59E4-304F060F4AD6}"/>
          </ac:picMkLst>
        </pc:picChg>
        <pc:picChg chg="add del mod">
          <ac:chgData name="Marie PERROUDON" userId="829903da-8d50-4434-b439-71cf1f776a27" providerId="ADAL" clId="{CCA431D2-ADEC-AD4B-AA15-D4376A981CB9}" dt="2022-10-19T15:15:42.232" v="3636" actId="478"/>
          <ac:picMkLst>
            <pc:docMk/>
            <pc:sldMk cId="2853107393" sldId="308"/>
            <ac:picMk id="4" creationId="{4169C49B-1AC3-62C8-486E-205F8F010371}"/>
          </ac:picMkLst>
        </pc:picChg>
        <pc:picChg chg="add del mod">
          <ac:chgData name="Marie PERROUDON" userId="829903da-8d50-4434-b439-71cf1f776a27" providerId="ADAL" clId="{CCA431D2-ADEC-AD4B-AA15-D4376A981CB9}" dt="2022-10-19T15:16:06.580" v="3640" actId="21"/>
          <ac:picMkLst>
            <pc:docMk/>
            <pc:sldMk cId="2853107393" sldId="308"/>
            <ac:picMk id="7" creationId="{FEEA7410-AFD4-A9D3-F1CF-F9E5C3EFBCF1}"/>
          </ac:picMkLst>
        </pc:picChg>
        <pc:picChg chg="add mod">
          <ac:chgData name="Marie PERROUDON" userId="829903da-8d50-4434-b439-71cf1f776a27" providerId="ADAL" clId="{CCA431D2-ADEC-AD4B-AA15-D4376A981CB9}" dt="2022-10-19T15:16:43.788" v="3647" actId="167"/>
          <ac:picMkLst>
            <pc:docMk/>
            <pc:sldMk cId="2853107393" sldId="308"/>
            <ac:picMk id="8" creationId="{0E139FFA-CFDA-B7F8-06B2-6E71C7B1A8C4}"/>
          </ac:picMkLst>
        </pc:picChg>
        <pc:picChg chg="add del">
          <ac:chgData name="Marie PERROUDON" userId="829903da-8d50-4434-b439-71cf1f776a27" providerId="ADAL" clId="{CCA431D2-ADEC-AD4B-AA15-D4376A981CB9}" dt="2022-10-18T07:29:52.277" v="1129" actId="478"/>
          <ac:picMkLst>
            <pc:docMk/>
            <pc:sldMk cId="2853107393" sldId="308"/>
            <ac:picMk id="9" creationId="{0A35C6D6-94E1-F542-BA7F-1A9646128A0C}"/>
          </ac:picMkLst>
        </pc:picChg>
      </pc:sldChg>
      <pc:sldChg chg="addSp delSp modSp add mod modTransition modNotesTx">
        <pc:chgData name="Marie PERROUDON" userId="829903da-8d50-4434-b439-71cf1f776a27" providerId="ADAL" clId="{CCA431D2-ADEC-AD4B-AA15-D4376A981CB9}" dt="2022-10-20T14:52:32.932" v="4972" actId="20577"/>
        <pc:sldMkLst>
          <pc:docMk/>
          <pc:sldMk cId="1549206772" sldId="309"/>
        </pc:sldMkLst>
        <pc:spChg chg="add mod">
          <ac:chgData name="Marie PERROUDON" userId="829903da-8d50-4434-b439-71cf1f776a27" providerId="ADAL" clId="{CCA431D2-ADEC-AD4B-AA15-D4376A981CB9}" dt="2022-10-18T08:31:53.816" v="1392" actId="207"/>
          <ac:spMkLst>
            <pc:docMk/>
            <pc:sldMk cId="1549206772" sldId="309"/>
            <ac:spMk id="3" creationId="{0110005A-B0B1-5D52-A6DF-A503E09221B8}"/>
          </ac:spMkLst>
        </pc:spChg>
        <pc:spChg chg="del mod">
          <ac:chgData name="Marie PERROUDON" userId="829903da-8d50-4434-b439-71cf1f776a27" providerId="ADAL" clId="{CCA431D2-ADEC-AD4B-AA15-D4376A981CB9}" dt="2022-10-18T08:27:33.833" v="1265" actId="478"/>
          <ac:spMkLst>
            <pc:docMk/>
            <pc:sldMk cId="1549206772" sldId="309"/>
            <ac:spMk id="6" creationId="{B0EDFB1C-E725-7838-445E-815A2A82B688}"/>
          </ac:spMkLst>
        </pc:spChg>
        <pc:spChg chg="add del">
          <ac:chgData name="Marie PERROUDON" userId="829903da-8d50-4434-b439-71cf1f776a27" providerId="ADAL" clId="{CCA431D2-ADEC-AD4B-AA15-D4376A981CB9}" dt="2022-10-18T07:53:10.947" v="1157" actId="478"/>
          <ac:spMkLst>
            <pc:docMk/>
            <pc:sldMk cId="1549206772" sldId="309"/>
            <ac:spMk id="10" creationId="{3A400D8F-5B7C-ED28-AB32-61D5F5B0CF75}"/>
          </ac:spMkLst>
        </pc:spChg>
        <pc:spChg chg="del">
          <ac:chgData name="Marie PERROUDON" userId="829903da-8d50-4434-b439-71cf1f776a27" providerId="ADAL" clId="{CCA431D2-ADEC-AD4B-AA15-D4376A981CB9}" dt="2022-10-18T07:52:47.926" v="1153" actId="478"/>
          <ac:spMkLst>
            <pc:docMk/>
            <pc:sldMk cId="1549206772" sldId="309"/>
            <ac:spMk id="11" creationId="{00000000-0000-0000-0000-000000000000}"/>
          </ac:spMkLst>
        </pc:spChg>
        <pc:spChg chg="del">
          <ac:chgData name="Marie PERROUDON" userId="829903da-8d50-4434-b439-71cf1f776a27" providerId="ADAL" clId="{CCA431D2-ADEC-AD4B-AA15-D4376A981CB9}" dt="2022-10-18T07:53:52.340" v="1162" actId="478"/>
          <ac:spMkLst>
            <pc:docMk/>
            <pc:sldMk cId="1549206772" sldId="309"/>
            <ac:spMk id="13" creationId="{00000000-0000-0000-0000-000000000000}"/>
          </ac:spMkLst>
        </pc:spChg>
        <pc:spChg chg="add mod">
          <ac:chgData name="Marie PERROUDON" userId="829903da-8d50-4434-b439-71cf1f776a27" providerId="ADAL" clId="{CCA431D2-ADEC-AD4B-AA15-D4376A981CB9}" dt="2022-10-18T08:29:17.157" v="1302" actId="1076"/>
          <ac:spMkLst>
            <pc:docMk/>
            <pc:sldMk cId="1549206772" sldId="309"/>
            <ac:spMk id="30" creationId="{16BAECF3-B4A7-5CEB-73C2-FF3FB947D2D3}"/>
          </ac:spMkLst>
        </pc:spChg>
        <pc:picChg chg="del">
          <ac:chgData name="Marie PERROUDON" userId="829903da-8d50-4434-b439-71cf1f776a27" providerId="ADAL" clId="{CCA431D2-ADEC-AD4B-AA15-D4376A981CB9}" dt="2022-10-18T07:52:09.004" v="1149" actId="478"/>
          <ac:picMkLst>
            <pc:docMk/>
            <pc:sldMk cId="1549206772" sldId="309"/>
            <ac:picMk id="2" creationId="{49A26C0B-1867-2F58-59E4-304F060F4AD6}"/>
          </ac:picMkLst>
        </pc:picChg>
        <pc:picChg chg="add del mod">
          <ac:chgData name="Marie PERROUDON" userId="829903da-8d50-4434-b439-71cf1f776a27" providerId="ADAL" clId="{CCA431D2-ADEC-AD4B-AA15-D4376A981CB9}" dt="2022-10-18T08:24:33.396" v="1251" actId="478"/>
          <ac:picMkLst>
            <pc:docMk/>
            <pc:sldMk cId="1549206772" sldId="309"/>
            <ac:picMk id="4" creationId="{EF2562B7-60FE-FCCB-9085-031B6E3F654E}"/>
          </ac:picMkLst>
        </pc:picChg>
        <pc:picChg chg="add mod">
          <ac:chgData name="Marie PERROUDON" userId="829903da-8d50-4434-b439-71cf1f776a27" providerId="ADAL" clId="{CCA431D2-ADEC-AD4B-AA15-D4376A981CB9}" dt="2022-10-18T08:28:13.298" v="1282" actId="1036"/>
          <ac:picMkLst>
            <pc:docMk/>
            <pc:sldMk cId="1549206772" sldId="309"/>
            <ac:picMk id="5" creationId="{F5556177-423A-9360-851A-C52A285A5E29}"/>
          </ac:picMkLst>
        </pc:picChg>
        <pc:picChg chg="add mod">
          <ac:chgData name="Marie PERROUDON" userId="829903da-8d50-4434-b439-71cf1f776a27" providerId="ADAL" clId="{CCA431D2-ADEC-AD4B-AA15-D4376A981CB9}" dt="2022-10-18T08:28:13.298" v="1282" actId="1036"/>
          <ac:picMkLst>
            <pc:docMk/>
            <pc:sldMk cId="1549206772" sldId="309"/>
            <ac:picMk id="7" creationId="{E3237192-04BF-4AB3-7DC1-A8A5F9DE5103}"/>
          </ac:picMkLst>
        </pc:picChg>
        <pc:picChg chg="add del mod">
          <ac:chgData name="Marie PERROUDON" userId="829903da-8d50-4434-b439-71cf1f776a27" providerId="ADAL" clId="{CCA431D2-ADEC-AD4B-AA15-D4376A981CB9}" dt="2022-10-18T08:21:30.512" v="1229" actId="478"/>
          <ac:picMkLst>
            <pc:docMk/>
            <pc:sldMk cId="1549206772" sldId="309"/>
            <ac:picMk id="8" creationId="{366F6847-A461-6690-752D-8D400C2AF62B}"/>
          </ac:picMkLst>
        </pc:picChg>
        <pc:picChg chg="add mod">
          <ac:chgData name="Marie PERROUDON" userId="829903da-8d50-4434-b439-71cf1f776a27" providerId="ADAL" clId="{CCA431D2-ADEC-AD4B-AA15-D4376A981CB9}" dt="2022-10-18T08:27:43.160" v="1267" actId="1076"/>
          <ac:picMkLst>
            <pc:docMk/>
            <pc:sldMk cId="1549206772" sldId="309"/>
            <ac:picMk id="9" creationId="{12AFE7E4-CEA1-C9D2-B17A-35457A3559BF}"/>
          </ac:picMkLst>
        </pc:picChg>
        <pc:picChg chg="add mod">
          <ac:chgData name="Marie PERROUDON" userId="829903da-8d50-4434-b439-71cf1f776a27" providerId="ADAL" clId="{CCA431D2-ADEC-AD4B-AA15-D4376A981CB9}" dt="2022-10-18T08:28:13.298" v="1282" actId="1036"/>
          <ac:picMkLst>
            <pc:docMk/>
            <pc:sldMk cId="1549206772" sldId="309"/>
            <ac:picMk id="12" creationId="{6C9F6C64-E175-5477-F71E-47981C9C2AA6}"/>
          </ac:picMkLst>
        </pc:picChg>
        <pc:picChg chg="add mod">
          <ac:chgData name="Marie PERROUDON" userId="829903da-8d50-4434-b439-71cf1f776a27" providerId="ADAL" clId="{CCA431D2-ADEC-AD4B-AA15-D4376A981CB9}" dt="2022-10-18T08:27:43.160" v="1267" actId="1076"/>
          <ac:picMkLst>
            <pc:docMk/>
            <pc:sldMk cId="1549206772" sldId="309"/>
            <ac:picMk id="16" creationId="{DE8C551F-0B38-1759-319C-4702852ADDB0}"/>
          </ac:picMkLst>
        </pc:picChg>
        <pc:picChg chg="add mod">
          <ac:chgData name="Marie PERROUDON" userId="829903da-8d50-4434-b439-71cf1f776a27" providerId="ADAL" clId="{CCA431D2-ADEC-AD4B-AA15-D4376A981CB9}" dt="2022-10-18T08:29:11.774" v="1301" actId="14100"/>
          <ac:picMkLst>
            <pc:docMk/>
            <pc:sldMk cId="1549206772" sldId="309"/>
            <ac:picMk id="17" creationId="{84A7D71E-68E7-EBC6-C911-C6765247D0BB}"/>
          </ac:picMkLst>
        </pc:picChg>
        <pc:picChg chg="add mod">
          <ac:chgData name="Marie PERROUDON" userId="829903da-8d50-4434-b439-71cf1f776a27" providerId="ADAL" clId="{CCA431D2-ADEC-AD4B-AA15-D4376A981CB9}" dt="2022-10-18T08:29:05.546" v="1298" actId="1076"/>
          <ac:picMkLst>
            <pc:docMk/>
            <pc:sldMk cId="1549206772" sldId="309"/>
            <ac:picMk id="18" creationId="{3E2F17A0-18B0-0208-1AB5-BCAAFD023361}"/>
          </ac:picMkLst>
        </pc:picChg>
        <pc:picChg chg="add mod">
          <ac:chgData name="Marie PERROUDON" userId="829903da-8d50-4434-b439-71cf1f776a27" providerId="ADAL" clId="{CCA431D2-ADEC-AD4B-AA15-D4376A981CB9}" dt="2022-10-18T08:29:02.852" v="1297" actId="14100"/>
          <ac:picMkLst>
            <pc:docMk/>
            <pc:sldMk cId="1549206772" sldId="309"/>
            <ac:picMk id="19" creationId="{F500A9B2-2F0D-ACB4-E159-D6761A02B27C}"/>
          </ac:picMkLst>
        </pc:picChg>
        <pc:picChg chg="add mod">
          <ac:chgData name="Marie PERROUDON" userId="829903da-8d50-4434-b439-71cf1f776a27" providerId="ADAL" clId="{CCA431D2-ADEC-AD4B-AA15-D4376A981CB9}" dt="2022-10-18T08:28:13.298" v="1282" actId="1036"/>
          <ac:picMkLst>
            <pc:docMk/>
            <pc:sldMk cId="1549206772" sldId="309"/>
            <ac:picMk id="21" creationId="{7CC9ED1D-F57D-9FF0-CAEC-9AF7A077C339}"/>
          </ac:picMkLst>
        </pc:picChg>
        <pc:picChg chg="add mod">
          <ac:chgData name="Marie PERROUDON" userId="829903da-8d50-4434-b439-71cf1f776a27" providerId="ADAL" clId="{CCA431D2-ADEC-AD4B-AA15-D4376A981CB9}" dt="2022-10-18T08:27:36.351" v="1266" actId="1076"/>
          <ac:picMkLst>
            <pc:docMk/>
            <pc:sldMk cId="1549206772" sldId="309"/>
            <ac:picMk id="23" creationId="{D54E8913-57DA-F2D7-7CEB-ACCDDDFFE037}"/>
          </ac:picMkLst>
        </pc:picChg>
        <pc:picChg chg="add mod">
          <ac:chgData name="Marie PERROUDON" userId="829903da-8d50-4434-b439-71cf1f776a27" providerId="ADAL" clId="{CCA431D2-ADEC-AD4B-AA15-D4376A981CB9}" dt="2022-10-18T08:27:46.844" v="1268" actId="1076"/>
          <ac:picMkLst>
            <pc:docMk/>
            <pc:sldMk cId="1549206772" sldId="309"/>
            <ac:picMk id="25" creationId="{BFE19D0D-D519-3B2C-E5FC-7A34F56EA609}"/>
          </ac:picMkLst>
        </pc:picChg>
        <pc:picChg chg="add mod">
          <ac:chgData name="Marie PERROUDON" userId="829903da-8d50-4434-b439-71cf1f776a27" providerId="ADAL" clId="{CCA431D2-ADEC-AD4B-AA15-D4376A981CB9}" dt="2022-10-18T08:27:43.160" v="1267" actId="1076"/>
          <ac:picMkLst>
            <pc:docMk/>
            <pc:sldMk cId="1549206772" sldId="309"/>
            <ac:picMk id="27" creationId="{9BE3D416-0819-D2B1-19A4-6F382C7DDE7E}"/>
          </ac:picMkLst>
        </pc:picChg>
        <pc:picChg chg="add del mod">
          <ac:chgData name="Marie PERROUDON" userId="829903da-8d50-4434-b439-71cf1f776a27" providerId="ADAL" clId="{CCA431D2-ADEC-AD4B-AA15-D4376A981CB9}" dt="2022-10-18T08:26:41.633" v="1257" actId="478"/>
          <ac:picMkLst>
            <pc:docMk/>
            <pc:sldMk cId="1549206772" sldId="309"/>
            <ac:picMk id="29" creationId="{DF7E6EA2-8D42-9096-7D2C-62E9CDCFE50A}"/>
          </ac:picMkLst>
        </pc:picChg>
        <pc:picChg chg="add mod">
          <ac:chgData name="Marie PERROUDON" userId="829903da-8d50-4434-b439-71cf1f776a27" providerId="ADAL" clId="{CCA431D2-ADEC-AD4B-AA15-D4376A981CB9}" dt="2022-10-18T09:24:13.269" v="1539" actId="1076"/>
          <ac:picMkLst>
            <pc:docMk/>
            <pc:sldMk cId="1549206772" sldId="309"/>
            <ac:picMk id="1026" creationId="{67A92CB0-1C22-8C79-AD92-DDBF7F9D7CD2}"/>
          </ac:picMkLst>
        </pc:picChg>
      </pc:sldChg>
      <pc:sldChg chg="addSp delSp modSp add mod modTransition modNotesTx">
        <pc:chgData name="Marie PERROUDON" userId="829903da-8d50-4434-b439-71cf1f776a27" providerId="ADAL" clId="{CCA431D2-ADEC-AD4B-AA15-D4376A981CB9}" dt="2022-10-21T08:34:51.795" v="5599" actId="6549"/>
        <pc:sldMkLst>
          <pc:docMk/>
          <pc:sldMk cId="1738907792" sldId="310"/>
        </pc:sldMkLst>
        <pc:spChg chg="mod">
          <ac:chgData name="Marie PERROUDON" userId="829903da-8d50-4434-b439-71cf1f776a27" providerId="ADAL" clId="{CCA431D2-ADEC-AD4B-AA15-D4376A981CB9}" dt="2022-10-21T08:34:51.795" v="5599" actId="6549"/>
          <ac:spMkLst>
            <pc:docMk/>
            <pc:sldMk cId="1738907792" sldId="310"/>
            <ac:spMk id="3" creationId="{0110005A-B0B1-5D52-A6DF-A503E09221B8}"/>
          </ac:spMkLst>
        </pc:spChg>
        <pc:spChg chg="add del mod">
          <ac:chgData name="Marie PERROUDON" userId="829903da-8d50-4434-b439-71cf1f776a27" providerId="ADAL" clId="{CCA431D2-ADEC-AD4B-AA15-D4376A981CB9}" dt="2022-10-18T08:30:25.736" v="1377" actId="478"/>
          <ac:spMkLst>
            <pc:docMk/>
            <pc:sldMk cId="1738907792" sldId="310"/>
            <ac:spMk id="4" creationId="{A0FCC05E-FA08-0522-7F5F-BC16E8D72BEF}"/>
          </ac:spMkLst>
        </pc:spChg>
        <pc:spChg chg="mod">
          <ac:chgData name="Marie PERROUDON" userId="829903da-8d50-4434-b439-71cf1f776a27" providerId="ADAL" clId="{CCA431D2-ADEC-AD4B-AA15-D4376A981CB9}" dt="2022-10-18T08:44:05.879" v="1434" actId="1036"/>
          <ac:spMkLst>
            <pc:docMk/>
            <pc:sldMk cId="1738907792" sldId="310"/>
            <ac:spMk id="30" creationId="{16BAECF3-B4A7-5CEB-73C2-FF3FB947D2D3}"/>
          </ac:spMkLst>
        </pc:spChg>
        <pc:picChg chg="del">
          <ac:chgData name="Marie PERROUDON" userId="829903da-8d50-4434-b439-71cf1f776a27" providerId="ADAL" clId="{CCA431D2-ADEC-AD4B-AA15-D4376A981CB9}" dt="2022-10-18T08:30:46.841" v="1378" actId="478"/>
          <ac:picMkLst>
            <pc:docMk/>
            <pc:sldMk cId="1738907792" sldId="310"/>
            <ac:picMk id="5" creationId="{F5556177-423A-9360-851A-C52A285A5E29}"/>
          </ac:picMkLst>
        </pc:picChg>
        <pc:picChg chg="add mod">
          <ac:chgData name="Marie PERROUDON" userId="829903da-8d50-4434-b439-71cf1f776a27" providerId="ADAL" clId="{CCA431D2-ADEC-AD4B-AA15-D4376A981CB9}" dt="2022-10-18T08:44:05.879" v="1434" actId="1036"/>
          <ac:picMkLst>
            <pc:docMk/>
            <pc:sldMk cId="1738907792" sldId="310"/>
            <ac:picMk id="6" creationId="{69C39EFE-4A25-7EC0-E702-E445DFECEF40}"/>
          </ac:picMkLst>
        </pc:picChg>
        <pc:picChg chg="del">
          <ac:chgData name="Marie PERROUDON" userId="829903da-8d50-4434-b439-71cf1f776a27" providerId="ADAL" clId="{CCA431D2-ADEC-AD4B-AA15-D4376A981CB9}" dt="2022-10-18T08:30:46.841" v="1378" actId="478"/>
          <ac:picMkLst>
            <pc:docMk/>
            <pc:sldMk cId="1738907792" sldId="310"/>
            <ac:picMk id="7" creationId="{E3237192-04BF-4AB3-7DC1-A8A5F9DE5103}"/>
          </ac:picMkLst>
        </pc:picChg>
        <pc:picChg chg="add mod">
          <ac:chgData name="Marie PERROUDON" userId="829903da-8d50-4434-b439-71cf1f776a27" providerId="ADAL" clId="{CCA431D2-ADEC-AD4B-AA15-D4376A981CB9}" dt="2022-10-18T08:44:05.879" v="1434" actId="1036"/>
          <ac:picMkLst>
            <pc:docMk/>
            <pc:sldMk cId="1738907792" sldId="310"/>
            <ac:picMk id="8" creationId="{BD36A96E-E4B7-7462-CE9F-5F602B82893E}"/>
          </ac:picMkLst>
        </pc:picChg>
        <pc:picChg chg="del">
          <ac:chgData name="Marie PERROUDON" userId="829903da-8d50-4434-b439-71cf1f776a27" providerId="ADAL" clId="{CCA431D2-ADEC-AD4B-AA15-D4376A981CB9}" dt="2022-10-18T08:30:46.841" v="1378" actId="478"/>
          <ac:picMkLst>
            <pc:docMk/>
            <pc:sldMk cId="1738907792" sldId="310"/>
            <ac:picMk id="9" creationId="{12AFE7E4-CEA1-C9D2-B17A-35457A3559BF}"/>
          </ac:picMkLst>
        </pc:picChg>
        <pc:picChg chg="add mod">
          <ac:chgData name="Marie PERROUDON" userId="829903da-8d50-4434-b439-71cf1f776a27" providerId="ADAL" clId="{CCA431D2-ADEC-AD4B-AA15-D4376A981CB9}" dt="2022-10-18T08:44:11.112" v="1444" actId="1037"/>
          <ac:picMkLst>
            <pc:docMk/>
            <pc:sldMk cId="1738907792" sldId="310"/>
            <ac:picMk id="11" creationId="{E34B36D1-47FE-C8E0-37A5-683E63C2D5B9}"/>
          </ac:picMkLst>
        </pc:picChg>
        <pc:picChg chg="del">
          <ac:chgData name="Marie PERROUDON" userId="829903da-8d50-4434-b439-71cf1f776a27" providerId="ADAL" clId="{CCA431D2-ADEC-AD4B-AA15-D4376A981CB9}" dt="2022-10-18T08:30:46.841" v="1378" actId="478"/>
          <ac:picMkLst>
            <pc:docMk/>
            <pc:sldMk cId="1738907792" sldId="310"/>
            <ac:picMk id="12" creationId="{6C9F6C64-E175-5477-F71E-47981C9C2AA6}"/>
          </ac:picMkLst>
        </pc:picChg>
        <pc:picChg chg="add mod">
          <ac:chgData name="Marie PERROUDON" userId="829903da-8d50-4434-b439-71cf1f776a27" providerId="ADAL" clId="{CCA431D2-ADEC-AD4B-AA15-D4376A981CB9}" dt="2022-10-18T08:44:11.112" v="1444" actId="1037"/>
          <ac:picMkLst>
            <pc:docMk/>
            <pc:sldMk cId="1738907792" sldId="310"/>
            <ac:picMk id="13" creationId="{527AF766-C99E-0D75-A784-415EA7B63048}"/>
          </ac:picMkLst>
        </pc:picChg>
        <pc:picChg chg="del">
          <ac:chgData name="Marie PERROUDON" userId="829903da-8d50-4434-b439-71cf1f776a27" providerId="ADAL" clId="{CCA431D2-ADEC-AD4B-AA15-D4376A981CB9}" dt="2022-10-18T08:30:46.841" v="1378" actId="478"/>
          <ac:picMkLst>
            <pc:docMk/>
            <pc:sldMk cId="1738907792" sldId="310"/>
            <ac:picMk id="16" creationId="{DE8C551F-0B38-1759-319C-4702852ADDB0}"/>
          </ac:picMkLst>
        </pc:picChg>
        <pc:picChg chg="del">
          <ac:chgData name="Marie PERROUDON" userId="829903da-8d50-4434-b439-71cf1f776a27" providerId="ADAL" clId="{CCA431D2-ADEC-AD4B-AA15-D4376A981CB9}" dt="2022-10-18T08:30:46.841" v="1378" actId="478"/>
          <ac:picMkLst>
            <pc:docMk/>
            <pc:sldMk cId="1738907792" sldId="310"/>
            <ac:picMk id="17" creationId="{84A7D71E-68E7-EBC6-C911-C6765247D0BB}"/>
          </ac:picMkLst>
        </pc:picChg>
        <pc:picChg chg="del">
          <ac:chgData name="Marie PERROUDON" userId="829903da-8d50-4434-b439-71cf1f776a27" providerId="ADAL" clId="{CCA431D2-ADEC-AD4B-AA15-D4376A981CB9}" dt="2022-10-18T08:30:46.841" v="1378" actId="478"/>
          <ac:picMkLst>
            <pc:docMk/>
            <pc:sldMk cId="1738907792" sldId="310"/>
            <ac:picMk id="18" creationId="{3E2F17A0-18B0-0208-1AB5-BCAAFD023361}"/>
          </ac:picMkLst>
        </pc:picChg>
        <pc:picChg chg="del">
          <ac:chgData name="Marie PERROUDON" userId="829903da-8d50-4434-b439-71cf1f776a27" providerId="ADAL" clId="{CCA431D2-ADEC-AD4B-AA15-D4376A981CB9}" dt="2022-10-18T08:30:46.841" v="1378" actId="478"/>
          <ac:picMkLst>
            <pc:docMk/>
            <pc:sldMk cId="1738907792" sldId="310"/>
            <ac:picMk id="19" creationId="{F500A9B2-2F0D-ACB4-E159-D6761A02B27C}"/>
          </ac:picMkLst>
        </pc:picChg>
        <pc:picChg chg="del">
          <ac:chgData name="Marie PERROUDON" userId="829903da-8d50-4434-b439-71cf1f776a27" providerId="ADAL" clId="{CCA431D2-ADEC-AD4B-AA15-D4376A981CB9}" dt="2022-10-18T08:30:46.841" v="1378" actId="478"/>
          <ac:picMkLst>
            <pc:docMk/>
            <pc:sldMk cId="1738907792" sldId="310"/>
            <ac:picMk id="21" creationId="{7CC9ED1D-F57D-9FF0-CAEC-9AF7A077C339}"/>
          </ac:picMkLst>
        </pc:picChg>
        <pc:picChg chg="del">
          <ac:chgData name="Marie PERROUDON" userId="829903da-8d50-4434-b439-71cf1f776a27" providerId="ADAL" clId="{CCA431D2-ADEC-AD4B-AA15-D4376A981CB9}" dt="2022-10-18T08:30:46.841" v="1378" actId="478"/>
          <ac:picMkLst>
            <pc:docMk/>
            <pc:sldMk cId="1738907792" sldId="310"/>
            <ac:picMk id="23" creationId="{D54E8913-57DA-F2D7-7CEB-ACCDDDFFE037}"/>
          </ac:picMkLst>
        </pc:picChg>
        <pc:picChg chg="del">
          <ac:chgData name="Marie PERROUDON" userId="829903da-8d50-4434-b439-71cf1f776a27" providerId="ADAL" clId="{CCA431D2-ADEC-AD4B-AA15-D4376A981CB9}" dt="2022-10-18T08:30:46.841" v="1378" actId="478"/>
          <ac:picMkLst>
            <pc:docMk/>
            <pc:sldMk cId="1738907792" sldId="310"/>
            <ac:picMk id="25" creationId="{BFE19D0D-D519-3B2C-E5FC-7A34F56EA609}"/>
          </ac:picMkLst>
        </pc:picChg>
        <pc:picChg chg="del">
          <ac:chgData name="Marie PERROUDON" userId="829903da-8d50-4434-b439-71cf1f776a27" providerId="ADAL" clId="{CCA431D2-ADEC-AD4B-AA15-D4376A981CB9}" dt="2022-10-18T08:30:46.841" v="1378" actId="478"/>
          <ac:picMkLst>
            <pc:docMk/>
            <pc:sldMk cId="1738907792" sldId="310"/>
            <ac:picMk id="27" creationId="{9BE3D416-0819-D2B1-19A4-6F382C7DDE7E}"/>
          </ac:picMkLst>
        </pc:picChg>
      </pc:sldChg>
      <pc:sldChg chg="addSp delSp modSp add mod ord modNotesTx">
        <pc:chgData name="Marie PERROUDON" userId="829903da-8d50-4434-b439-71cf1f776a27" providerId="ADAL" clId="{CCA431D2-ADEC-AD4B-AA15-D4376A981CB9}" dt="2022-10-21T09:33:01.198" v="5946" actId="1035"/>
        <pc:sldMkLst>
          <pc:docMk/>
          <pc:sldMk cId="323880472" sldId="311"/>
        </pc:sldMkLst>
        <pc:spChg chg="add mod">
          <ac:chgData name="Marie PERROUDON" userId="829903da-8d50-4434-b439-71cf1f776a27" providerId="ADAL" clId="{CCA431D2-ADEC-AD4B-AA15-D4376A981CB9}" dt="2022-10-19T14:41:38.245" v="3479" actId="1076"/>
          <ac:spMkLst>
            <pc:docMk/>
            <pc:sldMk cId="323880472" sldId="311"/>
            <ac:spMk id="2" creationId="{7C12B19B-DC97-E753-A261-7C88DB0CADB4}"/>
          </ac:spMkLst>
        </pc:spChg>
        <pc:spChg chg="add">
          <ac:chgData name="Marie PERROUDON" userId="829903da-8d50-4434-b439-71cf1f776a27" providerId="ADAL" clId="{CCA431D2-ADEC-AD4B-AA15-D4376A981CB9}" dt="2022-10-19T14:10:39.720" v="3255"/>
          <ac:spMkLst>
            <pc:docMk/>
            <pc:sldMk cId="323880472" sldId="311"/>
            <ac:spMk id="3" creationId="{7A6A98D4-9459-2265-4CCB-0D6F37792893}"/>
          </ac:spMkLst>
        </pc:spChg>
        <pc:spChg chg="mod">
          <ac:chgData name="Marie PERROUDON" userId="829903da-8d50-4434-b439-71cf1f776a27" providerId="ADAL" clId="{CCA431D2-ADEC-AD4B-AA15-D4376A981CB9}" dt="2022-10-19T14:42:38.489" v="3486" actId="14100"/>
          <ac:spMkLst>
            <pc:docMk/>
            <pc:sldMk cId="323880472" sldId="311"/>
            <ac:spMk id="6" creationId="{00000000-0000-0000-0000-000000000000}"/>
          </ac:spMkLst>
        </pc:spChg>
        <pc:spChg chg="mod">
          <ac:chgData name="Marie PERROUDON" userId="829903da-8d50-4434-b439-71cf1f776a27" providerId="ADAL" clId="{CCA431D2-ADEC-AD4B-AA15-D4376A981CB9}" dt="2022-10-19T14:42:58.244" v="3495" actId="6549"/>
          <ac:spMkLst>
            <pc:docMk/>
            <pc:sldMk cId="323880472" sldId="311"/>
            <ac:spMk id="7" creationId="{AC191AFA-8253-1D4A-A3B1-B448894854F1}"/>
          </ac:spMkLst>
        </pc:spChg>
        <pc:spChg chg="del mod">
          <ac:chgData name="Marie PERROUDON" userId="829903da-8d50-4434-b439-71cf1f776a27" providerId="ADAL" clId="{CCA431D2-ADEC-AD4B-AA15-D4376A981CB9}" dt="2022-10-18T10:35:13.345" v="1604" actId="478"/>
          <ac:spMkLst>
            <pc:docMk/>
            <pc:sldMk cId="323880472" sldId="311"/>
            <ac:spMk id="8" creationId="{00000000-0000-0000-0000-000000000000}"/>
          </ac:spMkLst>
        </pc:spChg>
        <pc:spChg chg="add mod">
          <ac:chgData name="Marie PERROUDON" userId="829903da-8d50-4434-b439-71cf1f776a27" providerId="ADAL" clId="{CCA431D2-ADEC-AD4B-AA15-D4376A981CB9}" dt="2022-10-21T09:33:01.198" v="5946" actId="1035"/>
          <ac:spMkLst>
            <pc:docMk/>
            <pc:sldMk cId="323880472" sldId="311"/>
            <ac:spMk id="9" creationId="{8D425793-6D96-0227-BA06-D70BB616CF24}"/>
          </ac:spMkLst>
        </pc:spChg>
        <pc:spChg chg="add mod">
          <ac:chgData name="Marie PERROUDON" userId="829903da-8d50-4434-b439-71cf1f776a27" providerId="ADAL" clId="{CCA431D2-ADEC-AD4B-AA15-D4376A981CB9}" dt="2022-10-19T14:41:38.245" v="3479" actId="1076"/>
          <ac:spMkLst>
            <pc:docMk/>
            <pc:sldMk cId="323880472" sldId="311"/>
            <ac:spMk id="11" creationId="{F9A757C9-7BCD-7A67-E867-29A5E223B053}"/>
          </ac:spMkLst>
        </pc:spChg>
        <pc:spChg chg="del mod">
          <ac:chgData name="Marie PERROUDON" userId="829903da-8d50-4434-b439-71cf1f776a27" providerId="ADAL" clId="{CCA431D2-ADEC-AD4B-AA15-D4376A981CB9}" dt="2022-10-18T10:35:13.345" v="1604" actId="478"/>
          <ac:spMkLst>
            <pc:docMk/>
            <pc:sldMk cId="323880472" sldId="311"/>
            <ac:spMk id="12" creationId="{07E735DC-8BEA-327E-CE3F-6C24C992D394}"/>
          </ac:spMkLst>
        </pc:spChg>
        <pc:picChg chg="del">
          <ac:chgData name="Marie PERROUDON" userId="829903da-8d50-4434-b439-71cf1f776a27" providerId="ADAL" clId="{CCA431D2-ADEC-AD4B-AA15-D4376A981CB9}" dt="2022-10-18T10:11:48.754" v="1554" actId="478"/>
          <ac:picMkLst>
            <pc:docMk/>
            <pc:sldMk cId="323880472" sldId="311"/>
            <ac:picMk id="2" creationId="{359AD84D-AA42-CFE4-20F6-DF654D80F660}"/>
          </ac:picMkLst>
        </pc:picChg>
        <pc:picChg chg="del">
          <ac:chgData name="Marie PERROUDON" userId="829903da-8d50-4434-b439-71cf1f776a27" providerId="ADAL" clId="{CCA431D2-ADEC-AD4B-AA15-D4376A981CB9}" dt="2022-10-18T10:09:07.839" v="1540" actId="478"/>
          <ac:picMkLst>
            <pc:docMk/>
            <pc:sldMk cId="323880472" sldId="311"/>
            <ac:picMk id="4" creationId="{65818664-F9F5-4D38-0290-9C1AB4898E76}"/>
          </ac:picMkLst>
        </pc:picChg>
        <pc:picChg chg="add del mod modCrop">
          <ac:chgData name="Marie PERROUDON" userId="829903da-8d50-4434-b439-71cf1f776a27" providerId="ADAL" clId="{CCA431D2-ADEC-AD4B-AA15-D4376A981CB9}" dt="2022-10-19T14:10:48.776" v="3258" actId="478"/>
          <ac:picMkLst>
            <pc:docMk/>
            <pc:sldMk cId="323880472" sldId="311"/>
            <ac:picMk id="5" creationId="{43075A19-2F8D-03D4-CCE2-8533544A711E}"/>
          </ac:picMkLst>
        </pc:picChg>
        <pc:picChg chg="add del mod">
          <ac:chgData name="Marie PERROUDON" userId="829903da-8d50-4434-b439-71cf1f776a27" providerId="ADAL" clId="{CCA431D2-ADEC-AD4B-AA15-D4376A981CB9}" dt="2022-10-19T14:38:42.227" v="3454" actId="478"/>
          <ac:picMkLst>
            <pc:docMk/>
            <pc:sldMk cId="323880472" sldId="311"/>
            <ac:picMk id="8" creationId="{1ED3F8DA-52C7-C411-1C33-2FB08F4DA90A}"/>
          </ac:picMkLst>
        </pc:picChg>
        <pc:picChg chg="add del mod">
          <ac:chgData name="Marie PERROUDON" userId="829903da-8d50-4434-b439-71cf1f776a27" providerId="ADAL" clId="{CCA431D2-ADEC-AD4B-AA15-D4376A981CB9}" dt="2022-10-18T10:35:38.111" v="1614" actId="478"/>
          <ac:picMkLst>
            <pc:docMk/>
            <pc:sldMk cId="323880472" sldId="311"/>
            <ac:picMk id="9" creationId="{0D0AECCE-D0E7-E0BA-906B-59ACFE686590}"/>
          </ac:picMkLst>
        </pc:picChg>
        <pc:picChg chg="add del mod">
          <ac:chgData name="Marie PERROUDON" userId="829903da-8d50-4434-b439-71cf1f776a27" providerId="ADAL" clId="{CCA431D2-ADEC-AD4B-AA15-D4376A981CB9}" dt="2022-10-19T13:49:34.414" v="3015" actId="478"/>
          <ac:picMkLst>
            <pc:docMk/>
            <pc:sldMk cId="323880472" sldId="311"/>
            <ac:picMk id="10" creationId="{BB4656CD-15BC-1F64-5C22-96AE5366160D}"/>
          </ac:picMkLst>
        </pc:picChg>
        <pc:picChg chg="add mod">
          <ac:chgData name="Marie PERROUDON" userId="829903da-8d50-4434-b439-71cf1f776a27" providerId="ADAL" clId="{CCA431D2-ADEC-AD4B-AA15-D4376A981CB9}" dt="2022-10-19T14:39:13.645" v="3459" actId="14100"/>
          <ac:picMkLst>
            <pc:docMk/>
            <pc:sldMk cId="323880472" sldId="311"/>
            <ac:picMk id="13" creationId="{443F592C-8EBC-2D0F-BFEB-949386DBDFC7}"/>
          </ac:picMkLst>
        </pc:picChg>
        <pc:picChg chg="add del mod">
          <ac:chgData name="Marie PERROUDON" userId="829903da-8d50-4434-b439-71cf1f776a27" providerId="ADAL" clId="{CCA431D2-ADEC-AD4B-AA15-D4376A981CB9}" dt="2022-10-19T14:02:35.533" v="3220" actId="478"/>
          <ac:picMkLst>
            <pc:docMk/>
            <pc:sldMk cId="323880472" sldId="311"/>
            <ac:picMk id="1026" creationId="{BD17C2ED-26B6-F1BD-9A5F-8EAD76A69591}"/>
          </ac:picMkLst>
        </pc:picChg>
        <pc:picChg chg="add mod">
          <ac:chgData name="Marie PERROUDON" userId="829903da-8d50-4434-b439-71cf1f776a27" providerId="ADAL" clId="{CCA431D2-ADEC-AD4B-AA15-D4376A981CB9}" dt="2022-10-21T09:33:01.198" v="5946" actId="1035"/>
          <ac:picMkLst>
            <pc:docMk/>
            <pc:sldMk cId="323880472" sldId="311"/>
            <ac:picMk id="1028" creationId="{7C30096C-34A2-13AD-C52A-45B48F47228B}"/>
          </ac:picMkLst>
        </pc:picChg>
      </pc:sldChg>
      <pc:sldChg chg="add modNotesTx">
        <pc:chgData name="Marie PERROUDON" userId="829903da-8d50-4434-b439-71cf1f776a27" providerId="ADAL" clId="{CCA431D2-ADEC-AD4B-AA15-D4376A981CB9}" dt="2022-10-20T14:58:47.893" v="5399" actId="313"/>
        <pc:sldMkLst>
          <pc:docMk/>
          <pc:sldMk cId="4262687165" sldId="312"/>
        </pc:sldMkLst>
      </pc:sldChg>
      <pc:sldChg chg="add ord modTransition modNotesTx">
        <pc:chgData name="Marie PERROUDON" userId="829903da-8d50-4434-b439-71cf1f776a27" providerId="ADAL" clId="{CCA431D2-ADEC-AD4B-AA15-D4376A981CB9}" dt="2022-10-20T14:59:27.026" v="5446" actId="20577"/>
        <pc:sldMkLst>
          <pc:docMk/>
          <pc:sldMk cId="403635006" sldId="313"/>
        </pc:sldMkLst>
      </pc:sldChg>
      <pc:sldChg chg="addSp delSp modSp add mod modTransition modNotesTx">
        <pc:chgData name="Marie PERROUDON" userId="829903da-8d50-4434-b439-71cf1f776a27" providerId="ADAL" clId="{CCA431D2-ADEC-AD4B-AA15-D4376A981CB9}" dt="2022-10-20T15:00:12.859" v="5449"/>
        <pc:sldMkLst>
          <pc:docMk/>
          <pc:sldMk cId="394111569" sldId="314"/>
        </pc:sldMkLst>
        <pc:spChg chg="add del mod">
          <ac:chgData name="Marie PERROUDON" userId="829903da-8d50-4434-b439-71cf1f776a27" providerId="ADAL" clId="{CCA431D2-ADEC-AD4B-AA15-D4376A981CB9}" dt="2022-10-18T11:56:15.874" v="1891" actId="478"/>
          <ac:spMkLst>
            <pc:docMk/>
            <pc:sldMk cId="394111569" sldId="314"/>
            <ac:spMk id="3" creationId="{D01E1D1E-7848-162A-70FD-1A521E240C4C}"/>
          </ac:spMkLst>
        </pc:spChg>
        <pc:spChg chg="del">
          <ac:chgData name="Marie PERROUDON" userId="829903da-8d50-4434-b439-71cf1f776a27" providerId="ADAL" clId="{CCA431D2-ADEC-AD4B-AA15-D4376A981CB9}" dt="2022-10-18T11:56:10.943" v="1890" actId="478"/>
          <ac:spMkLst>
            <pc:docMk/>
            <pc:sldMk cId="394111569" sldId="314"/>
            <ac:spMk id="5" creationId="{8CECB221-8102-1C45-8271-7C347D04DF28}"/>
          </ac:spMkLst>
        </pc:spChg>
        <pc:spChg chg="mod">
          <ac:chgData name="Marie PERROUDON" userId="829903da-8d50-4434-b439-71cf1f776a27" providerId="ADAL" clId="{CCA431D2-ADEC-AD4B-AA15-D4376A981CB9}" dt="2022-10-18T11:56:59.428" v="1980" actId="1037"/>
          <ac:spMkLst>
            <pc:docMk/>
            <pc:sldMk cId="394111569" sldId="314"/>
            <ac:spMk id="6" creationId="{00000000-0000-0000-0000-000000000000}"/>
          </ac:spMkLst>
        </pc:spChg>
        <pc:spChg chg="del">
          <ac:chgData name="Marie PERROUDON" userId="829903da-8d50-4434-b439-71cf1f776a27" providerId="ADAL" clId="{CCA431D2-ADEC-AD4B-AA15-D4376A981CB9}" dt="2022-10-18T11:56:10.943" v="1890" actId="478"/>
          <ac:spMkLst>
            <pc:docMk/>
            <pc:sldMk cId="394111569" sldId="314"/>
            <ac:spMk id="7" creationId="{00000000-0000-0000-0000-000000000000}"/>
          </ac:spMkLst>
        </pc:spChg>
        <pc:spChg chg="del">
          <ac:chgData name="Marie PERROUDON" userId="829903da-8d50-4434-b439-71cf1f776a27" providerId="ADAL" clId="{CCA431D2-ADEC-AD4B-AA15-D4376A981CB9}" dt="2022-10-18T11:56:10.943" v="1890" actId="478"/>
          <ac:spMkLst>
            <pc:docMk/>
            <pc:sldMk cId="394111569" sldId="314"/>
            <ac:spMk id="8" creationId="{00000000-0000-0000-0000-000000000000}"/>
          </ac:spMkLst>
        </pc:spChg>
        <pc:spChg chg="del">
          <ac:chgData name="Marie PERROUDON" userId="829903da-8d50-4434-b439-71cf1f776a27" providerId="ADAL" clId="{CCA431D2-ADEC-AD4B-AA15-D4376A981CB9}" dt="2022-10-18T11:56:10.943" v="1890" actId="478"/>
          <ac:spMkLst>
            <pc:docMk/>
            <pc:sldMk cId="394111569" sldId="314"/>
            <ac:spMk id="9" creationId="{8CECB221-8102-1C45-8271-7C347D04DF28}"/>
          </ac:spMkLst>
        </pc:spChg>
        <pc:spChg chg="mod">
          <ac:chgData name="Marie PERROUDON" userId="829903da-8d50-4434-b439-71cf1f776a27" providerId="ADAL" clId="{CCA431D2-ADEC-AD4B-AA15-D4376A981CB9}" dt="2022-10-18T11:56:59.428" v="1980" actId="1037"/>
          <ac:spMkLst>
            <pc:docMk/>
            <pc:sldMk cId="394111569" sldId="314"/>
            <ac:spMk id="10" creationId="{8CECB221-8102-1C45-8271-7C347D04DF28}"/>
          </ac:spMkLst>
        </pc:spChg>
      </pc:sldChg>
      <pc:sldChg chg="addSp delSp modSp add mod modTransition modNotesTx">
        <pc:chgData name="Marie PERROUDON" userId="829903da-8d50-4434-b439-71cf1f776a27" providerId="ADAL" clId="{CCA431D2-ADEC-AD4B-AA15-D4376A981CB9}" dt="2022-10-20T14:17:43.864" v="4504"/>
        <pc:sldMkLst>
          <pc:docMk/>
          <pc:sldMk cId="539570580" sldId="315"/>
        </pc:sldMkLst>
        <pc:spChg chg="add del mod">
          <ac:chgData name="Marie PERROUDON" userId="829903da-8d50-4434-b439-71cf1f776a27" providerId="ADAL" clId="{CCA431D2-ADEC-AD4B-AA15-D4376A981CB9}" dt="2022-10-18T11:57:25.430" v="2054" actId="478"/>
          <ac:spMkLst>
            <pc:docMk/>
            <pc:sldMk cId="539570580" sldId="315"/>
            <ac:spMk id="3" creationId="{AA5A1838-6E5C-87A9-0B7A-18C6DCE92BB0}"/>
          </ac:spMkLst>
        </pc:spChg>
        <pc:spChg chg="add mod">
          <ac:chgData name="Marie PERROUDON" userId="829903da-8d50-4434-b439-71cf1f776a27" providerId="ADAL" clId="{CCA431D2-ADEC-AD4B-AA15-D4376A981CB9}" dt="2022-10-18T11:58:50.105" v="2149" actId="20577"/>
          <ac:spMkLst>
            <pc:docMk/>
            <pc:sldMk cId="539570580" sldId="315"/>
            <ac:spMk id="5" creationId="{9476E711-6D4D-B043-6486-9910B9B7EF17}"/>
          </ac:spMkLst>
        </pc:spChg>
        <pc:spChg chg="mod">
          <ac:chgData name="Marie PERROUDON" userId="829903da-8d50-4434-b439-71cf1f776a27" providerId="ADAL" clId="{CCA431D2-ADEC-AD4B-AA15-D4376A981CB9}" dt="2022-10-18T11:57:13.972" v="2052" actId="1037"/>
          <ac:spMkLst>
            <pc:docMk/>
            <pc:sldMk cId="539570580" sldId="315"/>
            <ac:spMk id="6" creationId="{00000000-0000-0000-0000-000000000000}"/>
          </ac:spMkLst>
        </pc:spChg>
        <pc:spChg chg="mod">
          <ac:chgData name="Marie PERROUDON" userId="829903da-8d50-4434-b439-71cf1f776a27" providerId="ADAL" clId="{CCA431D2-ADEC-AD4B-AA15-D4376A981CB9}" dt="2022-10-18T11:57:13.972" v="2052" actId="1037"/>
          <ac:spMkLst>
            <pc:docMk/>
            <pc:sldMk cId="539570580" sldId="315"/>
            <ac:spMk id="10" creationId="{8CECB221-8102-1C45-8271-7C347D04DF28}"/>
          </ac:spMkLst>
        </pc:spChg>
        <pc:spChg chg="del">
          <ac:chgData name="Marie PERROUDON" userId="829903da-8d50-4434-b439-71cf1f776a27" providerId="ADAL" clId="{CCA431D2-ADEC-AD4B-AA15-D4376A981CB9}" dt="2022-10-18T11:57:22.973" v="2053" actId="478"/>
          <ac:spMkLst>
            <pc:docMk/>
            <pc:sldMk cId="539570580" sldId="315"/>
            <ac:spMk id="11" creationId="{00000000-0000-0000-0000-000000000000}"/>
          </ac:spMkLst>
        </pc:spChg>
      </pc:sldChg>
      <pc:sldChg chg="addSp delSp modSp add mod ord modNotesTx">
        <pc:chgData name="Marie PERROUDON" userId="829903da-8d50-4434-b439-71cf1f776a27" providerId="ADAL" clId="{CCA431D2-ADEC-AD4B-AA15-D4376A981CB9}" dt="2022-10-20T14:59:50.574" v="5448"/>
        <pc:sldMkLst>
          <pc:docMk/>
          <pc:sldMk cId="2388711233" sldId="316"/>
        </pc:sldMkLst>
        <pc:spChg chg="add del mod">
          <ac:chgData name="Marie PERROUDON" userId="829903da-8d50-4434-b439-71cf1f776a27" providerId="ADAL" clId="{CCA431D2-ADEC-AD4B-AA15-D4376A981CB9}" dt="2022-10-18T12:33:32.553" v="2217" actId="14100"/>
          <ac:spMkLst>
            <pc:docMk/>
            <pc:sldMk cId="2388711233" sldId="316"/>
            <ac:spMk id="6" creationId="{00000000-0000-0000-0000-000000000000}"/>
          </ac:spMkLst>
        </pc:spChg>
        <pc:spChg chg="del">
          <ac:chgData name="Marie PERROUDON" userId="829903da-8d50-4434-b439-71cf1f776a27" providerId="ADAL" clId="{CCA431D2-ADEC-AD4B-AA15-D4376A981CB9}" dt="2022-10-18T12:30:35.608" v="2196" actId="478"/>
          <ac:spMkLst>
            <pc:docMk/>
            <pc:sldMk cId="2388711233" sldId="316"/>
            <ac:spMk id="7" creationId="{AC191AFA-8253-1D4A-A3B1-B448894854F1}"/>
          </ac:spMkLst>
        </pc:spChg>
        <pc:spChg chg="del">
          <ac:chgData name="Marie PERROUDON" userId="829903da-8d50-4434-b439-71cf1f776a27" providerId="ADAL" clId="{CCA431D2-ADEC-AD4B-AA15-D4376A981CB9}" dt="2022-10-18T12:30:37.737" v="2197" actId="478"/>
          <ac:spMkLst>
            <pc:docMk/>
            <pc:sldMk cId="2388711233" sldId="316"/>
            <ac:spMk id="8" creationId="{00000000-0000-0000-0000-000000000000}"/>
          </ac:spMkLst>
        </pc:spChg>
        <pc:spChg chg="del">
          <ac:chgData name="Marie PERROUDON" userId="829903da-8d50-4434-b439-71cf1f776a27" providerId="ADAL" clId="{CCA431D2-ADEC-AD4B-AA15-D4376A981CB9}" dt="2022-10-18T12:30:37.737" v="2197" actId="478"/>
          <ac:spMkLst>
            <pc:docMk/>
            <pc:sldMk cId="2388711233" sldId="316"/>
            <ac:spMk id="12" creationId="{07E735DC-8BEA-327E-CE3F-6C24C992D394}"/>
          </ac:spMkLst>
        </pc:spChg>
        <pc:picChg chg="del">
          <ac:chgData name="Marie PERROUDON" userId="829903da-8d50-4434-b439-71cf1f776a27" providerId="ADAL" clId="{CCA431D2-ADEC-AD4B-AA15-D4376A981CB9}" dt="2022-10-18T12:27:13.885" v="2195" actId="478"/>
          <ac:picMkLst>
            <pc:docMk/>
            <pc:sldMk cId="2388711233" sldId="316"/>
            <ac:picMk id="2" creationId="{359AD84D-AA42-CFE4-20F6-DF654D80F660}"/>
          </ac:picMkLst>
        </pc:picChg>
        <pc:picChg chg="add mod">
          <ac:chgData name="Marie PERROUDON" userId="829903da-8d50-4434-b439-71cf1f776a27" providerId="ADAL" clId="{CCA431D2-ADEC-AD4B-AA15-D4376A981CB9}" dt="2022-10-18T12:36:23.189" v="2250" actId="1076"/>
          <ac:picMkLst>
            <pc:docMk/>
            <pc:sldMk cId="2388711233" sldId="316"/>
            <ac:picMk id="3" creationId="{6A0A13F0-26CF-FEB2-617B-EB0410E873A4}"/>
          </ac:picMkLst>
        </pc:picChg>
        <pc:picChg chg="del">
          <ac:chgData name="Marie PERROUDON" userId="829903da-8d50-4434-b439-71cf1f776a27" providerId="ADAL" clId="{CCA431D2-ADEC-AD4B-AA15-D4376A981CB9}" dt="2022-10-18T12:06:27.901" v="2154" actId="478"/>
          <ac:picMkLst>
            <pc:docMk/>
            <pc:sldMk cId="2388711233" sldId="316"/>
            <ac:picMk id="4" creationId="{65818664-F9F5-4D38-0290-9C1AB4898E76}"/>
          </ac:picMkLst>
        </pc:picChg>
        <pc:picChg chg="add mod">
          <ac:chgData name="Marie PERROUDON" userId="829903da-8d50-4434-b439-71cf1f776a27" providerId="ADAL" clId="{CCA431D2-ADEC-AD4B-AA15-D4376A981CB9}" dt="2022-10-18T12:36:15.118" v="2248" actId="14861"/>
          <ac:picMkLst>
            <pc:docMk/>
            <pc:sldMk cId="2388711233" sldId="316"/>
            <ac:picMk id="9" creationId="{E92E48B7-E041-C301-C486-05AA4895B70F}"/>
          </ac:picMkLst>
        </pc:picChg>
        <pc:picChg chg="add mod">
          <ac:chgData name="Marie PERROUDON" userId="829903da-8d50-4434-b439-71cf1f776a27" providerId="ADAL" clId="{CCA431D2-ADEC-AD4B-AA15-D4376A981CB9}" dt="2022-10-18T12:32:06.087" v="2203" actId="1076"/>
          <ac:picMkLst>
            <pc:docMk/>
            <pc:sldMk cId="2388711233" sldId="316"/>
            <ac:picMk id="4098" creationId="{02F62D07-2EC6-71E7-BA84-96F068CBB8C1}"/>
          </ac:picMkLst>
        </pc:picChg>
        <pc:picChg chg="add mod">
          <ac:chgData name="Marie PERROUDON" userId="829903da-8d50-4434-b439-71cf1f776a27" providerId="ADAL" clId="{CCA431D2-ADEC-AD4B-AA15-D4376A981CB9}" dt="2022-10-18T12:33:26.546" v="2216" actId="14100"/>
          <ac:picMkLst>
            <pc:docMk/>
            <pc:sldMk cId="2388711233" sldId="316"/>
            <ac:picMk id="4100" creationId="{4CCBBB0A-6E27-E5F9-3563-F339EA5A9C0E}"/>
          </ac:picMkLst>
        </pc:picChg>
      </pc:sldChg>
      <pc:sldChg chg="addSp delSp modSp add mod modTransition">
        <pc:chgData name="Marie PERROUDON" userId="829903da-8d50-4434-b439-71cf1f776a27" providerId="ADAL" clId="{CCA431D2-ADEC-AD4B-AA15-D4376A981CB9}" dt="2022-10-19T15:42:19.375" v="4163"/>
        <pc:sldMkLst>
          <pc:docMk/>
          <pc:sldMk cId="5643185" sldId="317"/>
        </pc:sldMkLst>
        <pc:spChg chg="mod">
          <ac:chgData name="Marie PERROUDON" userId="829903da-8d50-4434-b439-71cf1f776a27" providerId="ADAL" clId="{CCA431D2-ADEC-AD4B-AA15-D4376A981CB9}" dt="2022-10-18T12:59:46.181" v="2439" actId="1035"/>
          <ac:spMkLst>
            <pc:docMk/>
            <pc:sldMk cId="5643185" sldId="317"/>
            <ac:spMk id="3" creationId="{00000000-0000-0000-0000-000000000000}"/>
          </ac:spMkLst>
        </pc:spChg>
        <pc:spChg chg="del">
          <ac:chgData name="Marie PERROUDON" userId="829903da-8d50-4434-b439-71cf1f776a27" providerId="ADAL" clId="{CCA431D2-ADEC-AD4B-AA15-D4376A981CB9}" dt="2022-10-18T12:59:38.147" v="2407" actId="478"/>
          <ac:spMkLst>
            <pc:docMk/>
            <pc:sldMk cId="5643185" sldId="317"/>
            <ac:spMk id="4" creationId="{00000000-0000-0000-0000-000000000000}"/>
          </ac:spMkLst>
        </pc:spChg>
        <pc:spChg chg="del">
          <ac:chgData name="Marie PERROUDON" userId="829903da-8d50-4434-b439-71cf1f776a27" providerId="ADAL" clId="{CCA431D2-ADEC-AD4B-AA15-D4376A981CB9}" dt="2022-10-18T12:59:38.147" v="2407" actId="478"/>
          <ac:spMkLst>
            <pc:docMk/>
            <pc:sldMk cId="5643185" sldId="317"/>
            <ac:spMk id="5" creationId="{BD735543-798C-F026-32D0-E85CF92757D1}"/>
          </ac:spMkLst>
        </pc:spChg>
        <pc:spChg chg="del">
          <ac:chgData name="Marie PERROUDON" userId="829903da-8d50-4434-b439-71cf1f776a27" providerId="ADAL" clId="{CCA431D2-ADEC-AD4B-AA15-D4376A981CB9}" dt="2022-10-18T12:59:38.147" v="2407" actId="478"/>
          <ac:spMkLst>
            <pc:docMk/>
            <pc:sldMk cId="5643185" sldId="317"/>
            <ac:spMk id="6" creationId="{746570FE-9582-4814-DEF2-15D6FB25AED7}"/>
          </ac:spMkLst>
        </pc:spChg>
        <pc:spChg chg="add mod">
          <ac:chgData name="Marie PERROUDON" userId="829903da-8d50-4434-b439-71cf1f776a27" providerId="ADAL" clId="{CCA431D2-ADEC-AD4B-AA15-D4376A981CB9}" dt="2022-10-18T13:03:03.714" v="2560"/>
          <ac:spMkLst>
            <pc:docMk/>
            <pc:sldMk cId="5643185" sldId="317"/>
            <ac:spMk id="7" creationId="{2EE484A4-28DA-C21C-6DE2-AD8C29AFFA18}"/>
          </ac:spMkLst>
        </pc:spChg>
        <pc:spChg chg="mod">
          <ac:chgData name="Marie PERROUDON" userId="829903da-8d50-4434-b439-71cf1f776a27" providerId="ADAL" clId="{CCA431D2-ADEC-AD4B-AA15-D4376A981CB9}" dt="2022-10-18T12:59:46.181" v="2439" actId="1035"/>
          <ac:spMkLst>
            <pc:docMk/>
            <pc:sldMk cId="5643185" sldId="317"/>
            <ac:spMk id="25"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26"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28"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29"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0"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1"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2"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3"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4"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5"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8"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39"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0"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1"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2"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3"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4"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5"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6"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7"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8"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49"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0"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1"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2"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3"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4"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5"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6"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7"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8"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59"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60" creationId="{00000000-0000-0000-0000-000000000000}"/>
          </ac:spMkLst>
        </pc:spChg>
        <pc:spChg chg="del mod">
          <ac:chgData name="Marie PERROUDON" userId="829903da-8d50-4434-b439-71cf1f776a27" providerId="ADAL" clId="{CCA431D2-ADEC-AD4B-AA15-D4376A981CB9}" dt="2022-10-18T13:02:54.956" v="2559" actId="478"/>
          <ac:spMkLst>
            <pc:docMk/>
            <pc:sldMk cId="5643185" sldId="317"/>
            <ac:spMk id="61"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62"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63"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66"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70" creationId="{00000000-0000-0000-0000-000000000000}"/>
          </ac:spMkLst>
        </pc:spChg>
        <pc:spChg chg="del">
          <ac:chgData name="Marie PERROUDON" userId="829903da-8d50-4434-b439-71cf1f776a27" providerId="ADAL" clId="{CCA431D2-ADEC-AD4B-AA15-D4376A981CB9}" dt="2022-10-18T12:59:38.147" v="2407" actId="478"/>
          <ac:spMkLst>
            <pc:docMk/>
            <pc:sldMk cId="5643185" sldId="317"/>
            <ac:spMk id="71" creationId="{00000000-0000-0000-0000-000000000000}"/>
          </ac:spMkLst>
        </pc:spChg>
        <pc:spChg chg="mod">
          <ac:chgData name="Marie PERROUDON" userId="829903da-8d50-4434-b439-71cf1f776a27" providerId="ADAL" clId="{CCA431D2-ADEC-AD4B-AA15-D4376A981CB9}" dt="2022-10-18T12:59:46.181" v="2439" actId="1035"/>
          <ac:spMkLst>
            <pc:docMk/>
            <pc:sldMk cId="5643185" sldId="317"/>
            <ac:spMk id="72" creationId="{00000000-0000-0000-0000-000000000000}"/>
          </ac:spMkLst>
        </pc:spChg>
        <pc:picChg chg="mod">
          <ac:chgData name="Marie PERROUDON" userId="829903da-8d50-4434-b439-71cf1f776a27" providerId="ADAL" clId="{CCA431D2-ADEC-AD4B-AA15-D4376A981CB9}" dt="2022-10-18T12:59:46.181" v="2439" actId="1035"/>
          <ac:picMkLst>
            <pc:docMk/>
            <pc:sldMk cId="5643185" sldId="317"/>
            <ac:picMk id="2" creationId="{00000000-0000-0000-0000-000000000000}"/>
          </ac:picMkLst>
        </pc:picChg>
      </pc:sldChg>
      <pc:sldChg chg="addSp delSp modSp add mod modNotesTx">
        <pc:chgData name="Marie PERROUDON" userId="829903da-8d50-4434-b439-71cf1f776a27" providerId="ADAL" clId="{CCA431D2-ADEC-AD4B-AA15-D4376A981CB9}" dt="2022-10-19T13:52:39.334" v="3063" actId="6549"/>
        <pc:sldMkLst>
          <pc:docMk/>
          <pc:sldMk cId="2142419542" sldId="318"/>
        </pc:sldMkLst>
        <pc:spChg chg="add mod">
          <ac:chgData name="Marie PERROUDON" userId="829903da-8d50-4434-b439-71cf1f776a27" providerId="ADAL" clId="{CCA431D2-ADEC-AD4B-AA15-D4376A981CB9}" dt="2022-10-19T13:52:39.334" v="3063" actId="6549"/>
          <ac:spMkLst>
            <pc:docMk/>
            <pc:sldMk cId="2142419542" sldId="318"/>
            <ac:spMk id="2" creationId="{4D720CD3-F945-15DA-B99C-809BBF72DE6F}"/>
          </ac:spMkLst>
        </pc:spChg>
        <pc:spChg chg="mod">
          <ac:chgData name="Marie PERROUDON" userId="829903da-8d50-4434-b439-71cf1f776a27" providerId="ADAL" clId="{CCA431D2-ADEC-AD4B-AA15-D4376A981CB9}" dt="2022-10-19T13:43:16.521" v="2821" actId="20577"/>
          <ac:spMkLst>
            <pc:docMk/>
            <pc:sldMk cId="2142419542" sldId="318"/>
            <ac:spMk id="7" creationId="{AC191AFA-8253-1D4A-A3B1-B448894854F1}"/>
          </ac:spMkLst>
        </pc:spChg>
        <pc:spChg chg="mod">
          <ac:chgData name="Marie PERROUDON" userId="829903da-8d50-4434-b439-71cf1f776a27" providerId="ADAL" clId="{CCA431D2-ADEC-AD4B-AA15-D4376A981CB9}" dt="2022-10-19T13:43:24.317" v="2822" actId="14100"/>
          <ac:spMkLst>
            <pc:docMk/>
            <pc:sldMk cId="2142419542" sldId="318"/>
            <ac:spMk id="11" creationId="{F9A757C9-7BCD-7A67-E867-29A5E223B053}"/>
          </ac:spMkLst>
        </pc:spChg>
        <pc:picChg chg="add del">
          <ac:chgData name="Marie PERROUDON" userId="829903da-8d50-4434-b439-71cf1f776a27" providerId="ADAL" clId="{CCA431D2-ADEC-AD4B-AA15-D4376A981CB9}" dt="2022-10-19T13:50:52.799" v="3018" actId="478"/>
          <ac:picMkLst>
            <pc:docMk/>
            <pc:sldMk cId="2142419542" sldId="318"/>
            <ac:picMk id="2050" creationId="{1A43A700-252C-C8BF-5E7F-0FAD7D117F97}"/>
          </ac:picMkLst>
        </pc:picChg>
        <pc:picChg chg="add del">
          <ac:chgData name="Marie PERROUDON" userId="829903da-8d50-4434-b439-71cf1f776a27" providerId="ADAL" clId="{CCA431D2-ADEC-AD4B-AA15-D4376A981CB9}" dt="2022-10-19T13:51:11.026" v="3020" actId="478"/>
          <ac:picMkLst>
            <pc:docMk/>
            <pc:sldMk cId="2142419542" sldId="318"/>
            <ac:picMk id="2052" creationId="{FC7B3ECE-5957-E394-9FC9-77E2228E4585}"/>
          </ac:picMkLst>
        </pc:picChg>
        <pc:picChg chg="add del">
          <ac:chgData name="Marie PERROUDON" userId="829903da-8d50-4434-b439-71cf1f776a27" providerId="ADAL" clId="{CCA431D2-ADEC-AD4B-AA15-D4376A981CB9}" dt="2022-10-19T13:51:46.231" v="3022" actId="478"/>
          <ac:picMkLst>
            <pc:docMk/>
            <pc:sldMk cId="2142419542" sldId="318"/>
            <ac:picMk id="2054" creationId="{EE7F71E3-9F92-884D-3950-EC81A95CC624}"/>
          </ac:picMkLst>
        </pc:picChg>
      </pc:sldChg>
      <pc:sldChg chg="addSp delSp modSp add mod modNotesTx">
        <pc:chgData name="Marie PERROUDON" userId="829903da-8d50-4434-b439-71cf1f776a27" providerId="ADAL" clId="{CCA431D2-ADEC-AD4B-AA15-D4376A981CB9}" dt="2022-10-20T14:53:15.218" v="5108" actId="20577"/>
        <pc:sldMkLst>
          <pc:docMk/>
          <pc:sldMk cId="2087152536" sldId="319"/>
        </pc:sldMkLst>
        <pc:spChg chg="add mod">
          <ac:chgData name="Marie PERROUDON" userId="829903da-8d50-4434-b439-71cf1f776a27" providerId="ADAL" clId="{CCA431D2-ADEC-AD4B-AA15-D4376A981CB9}" dt="2022-10-20T14:13:07.084" v="4401" actId="113"/>
          <ac:spMkLst>
            <pc:docMk/>
            <pc:sldMk cId="2087152536" sldId="319"/>
            <ac:spMk id="2" creationId="{DA3CA760-043C-66B9-DEF7-8162E338D2BB}"/>
          </ac:spMkLst>
        </pc:spChg>
        <pc:spChg chg="add mod">
          <ac:chgData name="Marie PERROUDON" userId="829903da-8d50-4434-b439-71cf1f776a27" providerId="ADAL" clId="{CCA431D2-ADEC-AD4B-AA15-D4376A981CB9}" dt="2022-10-20T14:14:03.789" v="4444" actId="1076"/>
          <ac:spMkLst>
            <pc:docMk/>
            <pc:sldMk cId="2087152536" sldId="319"/>
            <ac:spMk id="4" creationId="{84F9FE0B-730A-3424-3C27-EE3F9AEE7C05}"/>
          </ac:spMkLst>
        </pc:spChg>
        <pc:spChg chg="add mod">
          <ac:chgData name="Marie PERROUDON" userId="829903da-8d50-4434-b439-71cf1f776a27" providerId="ADAL" clId="{CCA431D2-ADEC-AD4B-AA15-D4376A981CB9}" dt="2022-10-20T14:15:14.311" v="4470" actId="1076"/>
          <ac:spMkLst>
            <pc:docMk/>
            <pc:sldMk cId="2087152536" sldId="319"/>
            <ac:spMk id="6" creationId="{98FAC78E-9AB2-3042-F44A-3CDBCFF0B977}"/>
          </ac:spMkLst>
        </pc:spChg>
        <pc:spChg chg="add mod">
          <ac:chgData name="Marie PERROUDON" userId="829903da-8d50-4434-b439-71cf1f776a27" providerId="ADAL" clId="{CCA431D2-ADEC-AD4B-AA15-D4376A981CB9}" dt="2022-10-20T14:15:47.133" v="4487" actId="1076"/>
          <ac:spMkLst>
            <pc:docMk/>
            <pc:sldMk cId="2087152536" sldId="319"/>
            <ac:spMk id="8" creationId="{9CD58844-6AB1-7B09-D488-C601DC92CE32}"/>
          </ac:spMkLst>
        </pc:spChg>
        <pc:spChg chg="add mod">
          <ac:chgData name="Marie PERROUDON" userId="829903da-8d50-4434-b439-71cf1f776a27" providerId="ADAL" clId="{CCA431D2-ADEC-AD4B-AA15-D4376A981CB9}" dt="2022-10-20T14:16:02.554" v="4498" actId="6549"/>
          <ac:spMkLst>
            <pc:docMk/>
            <pc:sldMk cId="2087152536" sldId="319"/>
            <ac:spMk id="11" creationId="{B6D7A319-3585-C09A-F38F-4DFD1C4258D7}"/>
          </ac:spMkLst>
        </pc:spChg>
        <pc:spChg chg="del">
          <ac:chgData name="Marie PERROUDON" userId="829903da-8d50-4434-b439-71cf1f776a27" providerId="ADAL" clId="{CCA431D2-ADEC-AD4B-AA15-D4376A981CB9}" dt="2022-10-20T14:09:58.927" v="4371" actId="478"/>
          <ac:spMkLst>
            <pc:docMk/>
            <pc:sldMk cId="2087152536" sldId="319"/>
            <ac:spMk id="30" creationId="{16BAECF3-B4A7-5CEB-73C2-FF3FB947D2D3}"/>
          </ac:spMkLst>
        </pc:spChg>
        <pc:picChg chg="del">
          <ac:chgData name="Marie PERROUDON" userId="829903da-8d50-4434-b439-71cf1f776a27" providerId="ADAL" clId="{CCA431D2-ADEC-AD4B-AA15-D4376A981CB9}" dt="2022-10-20T14:09:58.927" v="4371" actId="478"/>
          <ac:picMkLst>
            <pc:docMk/>
            <pc:sldMk cId="2087152536" sldId="319"/>
            <ac:picMk id="5" creationId="{F5556177-423A-9360-851A-C52A285A5E29}"/>
          </ac:picMkLst>
        </pc:picChg>
        <pc:picChg chg="del">
          <ac:chgData name="Marie PERROUDON" userId="829903da-8d50-4434-b439-71cf1f776a27" providerId="ADAL" clId="{CCA431D2-ADEC-AD4B-AA15-D4376A981CB9}" dt="2022-10-20T14:09:58.927" v="4371" actId="478"/>
          <ac:picMkLst>
            <pc:docMk/>
            <pc:sldMk cId="2087152536" sldId="319"/>
            <ac:picMk id="7" creationId="{E3237192-04BF-4AB3-7DC1-A8A5F9DE5103}"/>
          </ac:picMkLst>
        </pc:picChg>
        <pc:picChg chg="del">
          <ac:chgData name="Marie PERROUDON" userId="829903da-8d50-4434-b439-71cf1f776a27" providerId="ADAL" clId="{CCA431D2-ADEC-AD4B-AA15-D4376A981CB9}" dt="2022-10-20T14:09:58.927" v="4371" actId="478"/>
          <ac:picMkLst>
            <pc:docMk/>
            <pc:sldMk cId="2087152536" sldId="319"/>
            <ac:picMk id="9" creationId="{12AFE7E4-CEA1-C9D2-B17A-35457A3559BF}"/>
          </ac:picMkLst>
        </pc:picChg>
        <pc:picChg chg="del">
          <ac:chgData name="Marie PERROUDON" userId="829903da-8d50-4434-b439-71cf1f776a27" providerId="ADAL" clId="{CCA431D2-ADEC-AD4B-AA15-D4376A981CB9}" dt="2022-10-20T14:09:58.927" v="4371" actId="478"/>
          <ac:picMkLst>
            <pc:docMk/>
            <pc:sldMk cId="2087152536" sldId="319"/>
            <ac:picMk id="12" creationId="{6C9F6C64-E175-5477-F71E-47981C9C2AA6}"/>
          </ac:picMkLst>
        </pc:picChg>
        <pc:picChg chg="del">
          <ac:chgData name="Marie PERROUDON" userId="829903da-8d50-4434-b439-71cf1f776a27" providerId="ADAL" clId="{CCA431D2-ADEC-AD4B-AA15-D4376A981CB9}" dt="2022-10-20T14:09:58.927" v="4371" actId="478"/>
          <ac:picMkLst>
            <pc:docMk/>
            <pc:sldMk cId="2087152536" sldId="319"/>
            <ac:picMk id="16" creationId="{DE8C551F-0B38-1759-319C-4702852ADDB0}"/>
          </ac:picMkLst>
        </pc:picChg>
        <pc:picChg chg="del">
          <ac:chgData name="Marie PERROUDON" userId="829903da-8d50-4434-b439-71cf1f776a27" providerId="ADAL" clId="{CCA431D2-ADEC-AD4B-AA15-D4376A981CB9}" dt="2022-10-20T14:09:58.927" v="4371" actId="478"/>
          <ac:picMkLst>
            <pc:docMk/>
            <pc:sldMk cId="2087152536" sldId="319"/>
            <ac:picMk id="17" creationId="{84A7D71E-68E7-EBC6-C911-C6765247D0BB}"/>
          </ac:picMkLst>
        </pc:picChg>
        <pc:picChg chg="del">
          <ac:chgData name="Marie PERROUDON" userId="829903da-8d50-4434-b439-71cf1f776a27" providerId="ADAL" clId="{CCA431D2-ADEC-AD4B-AA15-D4376A981CB9}" dt="2022-10-20T14:09:58.927" v="4371" actId="478"/>
          <ac:picMkLst>
            <pc:docMk/>
            <pc:sldMk cId="2087152536" sldId="319"/>
            <ac:picMk id="18" creationId="{3E2F17A0-18B0-0208-1AB5-BCAAFD023361}"/>
          </ac:picMkLst>
        </pc:picChg>
        <pc:picChg chg="del">
          <ac:chgData name="Marie PERROUDON" userId="829903da-8d50-4434-b439-71cf1f776a27" providerId="ADAL" clId="{CCA431D2-ADEC-AD4B-AA15-D4376A981CB9}" dt="2022-10-20T14:09:58.927" v="4371" actId="478"/>
          <ac:picMkLst>
            <pc:docMk/>
            <pc:sldMk cId="2087152536" sldId="319"/>
            <ac:picMk id="19" creationId="{F500A9B2-2F0D-ACB4-E159-D6761A02B27C}"/>
          </ac:picMkLst>
        </pc:picChg>
        <pc:picChg chg="del">
          <ac:chgData name="Marie PERROUDON" userId="829903da-8d50-4434-b439-71cf1f776a27" providerId="ADAL" clId="{CCA431D2-ADEC-AD4B-AA15-D4376A981CB9}" dt="2022-10-20T14:09:58.927" v="4371" actId="478"/>
          <ac:picMkLst>
            <pc:docMk/>
            <pc:sldMk cId="2087152536" sldId="319"/>
            <ac:picMk id="21" creationId="{7CC9ED1D-F57D-9FF0-CAEC-9AF7A077C339}"/>
          </ac:picMkLst>
        </pc:picChg>
        <pc:picChg chg="del">
          <ac:chgData name="Marie PERROUDON" userId="829903da-8d50-4434-b439-71cf1f776a27" providerId="ADAL" clId="{CCA431D2-ADEC-AD4B-AA15-D4376A981CB9}" dt="2022-10-20T14:09:58.927" v="4371" actId="478"/>
          <ac:picMkLst>
            <pc:docMk/>
            <pc:sldMk cId="2087152536" sldId="319"/>
            <ac:picMk id="23" creationId="{D54E8913-57DA-F2D7-7CEB-ACCDDDFFE037}"/>
          </ac:picMkLst>
        </pc:picChg>
        <pc:picChg chg="del">
          <ac:chgData name="Marie PERROUDON" userId="829903da-8d50-4434-b439-71cf1f776a27" providerId="ADAL" clId="{CCA431D2-ADEC-AD4B-AA15-D4376A981CB9}" dt="2022-10-20T14:09:58.927" v="4371" actId="478"/>
          <ac:picMkLst>
            <pc:docMk/>
            <pc:sldMk cId="2087152536" sldId="319"/>
            <ac:picMk id="25" creationId="{BFE19D0D-D519-3B2C-E5FC-7A34F56EA609}"/>
          </ac:picMkLst>
        </pc:picChg>
        <pc:picChg chg="del">
          <ac:chgData name="Marie PERROUDON" userId="829903da-8d50-4434-b439-71cf1f776a27" providerId="ADAL" clId="{CCA431D2-ADEC-AD4B-AA15-D4376A981CB9}" dt="2022-10-20T14:09:58.927" v="4371" actId="478"/>
          <ac:picMkLst>
            <pc:docMk/>
            <pc:sldMk cId="2087152536" sldId="319"/>
            <ac:picMk id="27" creationId="{9BE3D416-0819-D2B1-19A4-6F382C7DDE7E}"/>
          </ac:picMkLst>
        </pc:picChg>
        <pc:picChg chg="del">
          <ac:chgData name="Marie PERROUDON" userId="829903da-8d50-4434-b439-71cf1f776a27" providerId="ADAL" clId="{CCA431D2-ADEC-AD4B-AA15-D4376A981CB9}" dt="2022-10-20T14:09:58.927" v="4371" actId="478"/>
          <ac:picMkLst>
            <pc:docMk/>
            <pc:sldMk cId="2087152536" sldId="319"/>
            <ac:picMk id="1026" creationId="{67A92CB0-1C22-8C79-AD92-DDBF7F9D7CD2}"/>
          </ac:picMkLst>
        </pc:picChg>
      </pc:sldChg>
      <pc:sldChg chg="addSp delSp modSp add mod ord modNotesTx">
        <pc:chgData name="Marie PERROUDON" userId="829903da-8d50-4434-b439-71cf1f776a27" providerId="ADAL" clId="{CCA431D2-ADEC-AD4B-AA15-D4376A981CB9}" dt="2022-11-10T08:27:31.743" v="11772" actId="20577"/>
        <pc:sldMkLst>
          <pc:docMk/>
          <pc:sldMk cId="1683916266" sldId="320"/>
        </pc:sldMkLst>
        <pc:spChg chg="mod">
          <ac:chgData name="Marie PERROUDON" userId="829903da-8d50-4434-b439-71cf1f776a27" providerId="ADAL" clId="{CCA431D2-ADEC-AD4B-AA15-D4376A981CB9}" dt="2022-11-10T08:27:31.743" v="11772" actId="20577"/>
          <ac:spMkLst>
            <pc:docMk/>
            <pc:sldMk cId="1683916266" sldId="320"/>
            <ac:spMk id="6" creationId="{00000000-0000-0000-0000-000000000000}"/>
          </ac:spMkLst>
        </pc:spChg>
        <pc:spChg chg="mod">
          <ac:chgData name="Marie PERROUDON" userId="829903da-8d50-4434-b439-71cf1f776a27" providerId="ADAL" clId="{CCA431D2-ADEC-AD4B-AA15-D4376A981CB9}" dt="2022-10-21T09:23:55.822" v="5804" actId="14100"/>
          <ac:spMkLst>
            <pc:docMk/>
            <pc:sldMk cId="1683916266" sldId="320"/>
            <ac:spMk id="7" creationId="{00000000-0000-0000-0000-000000000000}"/>
          </ac:spMkLst>
        </pc:spChg>
        <pc:spChg chg="mod">
          <ac:chgData name="Marie PERROUDON" userId="829903da-8d50-4434-b439-71cf1f776a27" providerId="ADAL" clId="{CCA431D2-ADEC-AD4B-AA15-D4376A981CB9}" dt="2022-10-21T09:22:58.680" v="5801" actId="20577"/>
          <ac:spMkLst>
            <pc:docMk/>
            <pc:sldMk cId="1683916266" sldId="320"/>
            <ac:spMk id="9" creationId="{AC191AFA-8253-1D4A-A3B1-B448894854F1}"/>
          </ac:spMkLst>
        </pc:spChg>
        <pc:spChg chg="del">
          <ac:chgData name="Marie PERROUDON" userId="829903da-8d50-4434-b439-71cf1f776a27" providerId="ADAL" clId="{CCA431D2-ADEC-AD4B-AA15-D4376A981CB9}" dt="2022-10-21T09:14:36.637" v="5761" actId="478"/>
          <ac:spMkLst>
            <pc:docMk/>
            <pc:sldMk cId="1683916266" sldId="320"/>
            <ac:spMk id="13" creationId="{00000000-0000-0000-0000-000000000000}"/>
          </ac:spMkLst>
        </pc:spChg>
        <pc:picChg chg="add mod modCrop">
          <ac:chgData name="Marie PERROUDON" userId="829903da-8d50-4434-b439-71cf1f776a27" providerId="ADAL" clId="{CCA431D2-ADEC-AD4B-AA15-D4376A981CB9}" dt="2022-10-21T09:24:39.647" v="5806" actId="732"/>
          <ac:picMkLst>
            <pc:docMk/>
            <pc:sldMk cId="1683916266" sldId="320"/>
            <ac:picMk id="3" creationId="{06E9B267-7940-73D9-ACD5-0030CA8BB854}"/>
          </ac:picMkLst>
        </pc:picChg>
        <pc:picChg chg="del mod">
          <ac:chgData name="Marie PERROUDON" userId="829903da-8d50-4434-b439-71cf1f776a27" providerId="ADAL" clId="{CCA431D2-ADEC-AD4B-AA15-D4376A981CB9}" dt="2022-10-21T09:20:17.958" v="5783" actId="478"/>
          <ac:picMkLst>
            <pc:docMk/>
            <pc:sldMk cId="1683916266" sldId="320"/>
            <ac:picMk id="12" creationId="{00000000-0000-0000-0000-000000000000}"/>
          </ac:picMkLst>
        </pc:picChg>
      </pc:sldChg>
      <pc:sldChg chg="addSp delSp modSp add del mod modNotesTx">
        <pc:chgData name="Marie PERROUDON" userId="829903da-8d50-4434-b439-71cf1f776a27" providerId="ADAL" clId="{CCA431D2-ADEC-AD4B-AA15-D4376A981CB9}" dt="2022-11-02T10:33:38.609" v="6773" actId="2696"/>
        <pc:sldMkLst>
          <pc:docMk/>
          <pc:sldMk cId="2773568132" sldId="321"/>
        </pc:sldMkLst>
        <pc:spChg chg="add mod">
          <ac:chgData name="Marie PERROUDON" userId="829903da-8d50-4434-b439-71cf1f776a27" providerId="ADAL" clId="{CCA431D2-ADEC-AD4B-AA15-D4376A981CB9}" dt="2022-11-02T09:22:05.439" v="6425" actId="1076"/>
          <ac:spMkLst>
            <pc:docMk/>
            <pc:sldMk cId="2773568132" sldId="321"/>
            <ac:spMk id="3" creationId="{7017A4DD-61E8-2A6F-2E53-1C07F97ED582}"/>
          </ac:spMkLst>
        </pc:spChg>
        <pc:spChg chg="add mod">
          <ac:chgData name="Marie PERROUDON" userId="829903da-8d50-4434-b439-71cf1f776a27" providerId="ADAL" clId="{CCA431D2-ADEC-AD4B-AA15-D4376A981CB9}" dt="2022-11-02T09:22:05.439" v="6425" actId="1076"/>
          <ac:spMkLst>
            <pc:docMk/>
            <pc:sldMk cId="2773568132" sldId="321"/>
            <ac:spMk id="5" creationId="{127538C6-1E60-5724-9DED-52F9D3151303}"/>
          </ac:spMkLst>
        </pc:spChg>
        <pc:spChg chg="add mod">
          <ac:chgData name="Marie PERROUDON" userId="829903da-8d50-4434-b439-71cf1f776a27" providerId="ADAL" clId="{CCA431D2-ADEC-AD4B-AA15-D4376A981CB9}" dt="2022-11-02T09:22:05.439" v="6425" actId="1076"/>
          <ac:spMkLst>
            <pc:docMk/>
            <pc:sldMk cId="2773568132" sldId="321"/>
            <ac:spMk id="6" creationId="{7B565631-4C55-2093-FE1F-9C556CF4931A}"/>
          </ac:spMkLst>
        </pc:spChg>
        <pc:spChg chg="add mod">
          <ac:chgData name="Marie PERROUDON" userId="829903da-8d50-4434-b439-71cf1f776a27" providerId="ADAL" clId="{CCA431D2-ADEC-AD4B-AA15-D4376A981CB9}" dt="2022-11-02T09:22:05.439" v="6425" actId="1076"/>
          <ac:spMkLst>
            <pc:docMk/>
            <pc:sldMk cId="2773568132" sldId="321"/>
            <ac:spMk id="7" creationId="{71208C33-E349-28CF-B880-31C2734CEA58}"/>
          </ac:spMkLst>
        </pc:spChg>
        <pc:spChg chg="add mod">
          <ac:chgData name="Marie PERROUDON" userId="829903da-8d50-4434-b439-71cf1f776a27" providerId="ADAL" clId="{CCA431D2-ADEC-AD4B-AA15-D4376A981CB9}" dt="2022-11-02T09:52:07.328" v="6467" actId="166"/>
          <ac:spMkLst>
            <pc:docMk/>
            <pc:sldMk cId="2773568132" sldId="321"/>
            <ac:spMk id="8" creationId="{F2E127FF-E684-57C6-6E60-4F806B788D8D}"/>
          </ac:spMkLst>
        </pc:spChg>
        <pc:spChg chg="mod">
          <ac:chgData name="Marie PERROUDON" userId="829903da-8d50-4434-b439-71cf1f776a27" providerId="ADAL" clId="{CCA431D2-ADEC-AD4B-AA15-D4376A981CB9}" dt="2022-11-02T10:27:54.334" v="6762" actId="404"/>
          <ac:spMkLst>
            <pc:docMk/>
            <pc:sldMk cId="2773568132" sldId="321"/>
            <ac:spMk id="10" creationId="{00000000-0000-0000-0000-000000000000}"/>
          </ac:spMkLst>
        </pc:spChg>
        <pc:spChg chg="add mod">
          <ac:chgData name="Marie PERROUDON" userId="829903da-8d50-4434-b439-71cf1f776a27" providerId="ADAL" clId="{CCA431D2-ADEC-AD4B-AA15-D4376A981CB9}" dt="2022-11-02T09:22:05.439" v="6425" actId="1076"/>
          <ac:spMkLst>
            <pc:docMk/>
            <pc:sldMk cId="2773568132" sldId="321"/>
            <ac:spMk id="14" creationId="{95A98C90-B8AA-4464-1936-BF2B948E85E4}"/>
          </ac:spMkLst>
        </pc:spChg>
        <pc:spChg chg="mod">
          <ac:chgData name="Marie PERROUDON" userId="829903da-8d50-4434-b439-71cf1f776a27" providerId="ADAL" clId="{CCA431D2-ADEC-AD4B-AA15-D4376A981CB9}" dt="2022-11-02T10:27:23.656" v="6758" actId="1076"/>
          <ac:spMkLst>
            <pc:docMk/>
            <pc:sldMk cId="2773568132" sldId="321"/>
            <ac:spMk id="16" creationId="{8CECB221-8102-1C45-8271-7C347D04DF28}"/>
          </ac:spMkLst>
        </pc:spChg>
        <pc:spChg chg="add mod">
          <ac:chgData name="Marie PERROUDON" userId="829903da-8d50-4434-b439-71cf1f776a27" providerId="ADAL" clId="{CCA431D2-ADEC-AD4B-AA15-D4376A981CB9}" dt="2022-11-02T09:56:37.322" v="6527" actId="20577"/>
          <ac:spMkLst>
            <pc:docMk/>
            <pc:sldMk cId="2773568132" sldId="321"/>
            <ac:spMk id="17" creationId="{B4824EE9-2C28-291D-4BE8-C6695995F548}"/>
          </ac:spMkLst>
        </pc:spChg>
        <pc:spChg chg="add mod">
          <ac:chgData name="Marie PERROUDON" userId="829903da-8d50-4434-b439-71cf1f776a27" providerId="ADAL" clId="{CCA431D2-ADEC-AD4B-AA15-D4376A981CB9}" dt="2022-11-02T09:22:05.439" v="6425" actId="1076"/>
          <ac:spMkLst>
            <pc:docMk/>
            <pc:sldMk cId="2773568132" sldId="321"/>
            <ac:spMk id="18" creationId="{F8F57AA2-A62B-14DC-5822-4BB138F909C5}"/>
          </ac:spMkLst>
        </pc:spChg>
        <pc:spChg chg="add mod">
          <ac:chgData name="Marie PERROUDON" userId="829903da-8d50-4434-b439-71cf1f776a27" providerId="ADAL" clId="{CCA431D2-ADEC-AD4B-AA15-D4376A981CB9}" dt="2022-11-02T09:25:34.448" v="6438" actId="20577"/>
          <ac:spMkLst>
            <pc:docMk/>
            <pc:sldMk cId="2773568132" sldId="321"/>
            <ac:spMk id="20" creationId="{4CE56A43-5311-46E0-6775-3EB37935597D}"/>
          </ac:spMkLst>
        </pc:spChg>
        <pc:spChg chg="add mod">
          <ac:chgData name="Marie PERROUDON" userId="829903da-8d50-4434-b439-71cf1f776a27" providerId="ADAL" clId="{CCA431D2-ADEC-AD4B-AA15-D4376A981CB9}" dt="2022-11-02T10:20:27.663" v="6655" actId="20577"/>
          <ac:spMkLst>
            <pc:docMk/>
            <pc:sldMk cId="2773568132" sldId="321"/>
            <ac:spMk id="21" creationId="{D120BFEA-4100-D64B-655D-289DA2A2107A}"/>
          </ac:spMkLst>
        </pc:spChg>
        <pc:spChg chg="add mod">
          <ac:chgData name="Marie PERROUDON" userId="829903da-8d50-4434-b439-71cf1f776a27" providerId="ADAL" clId="{CCA431D2-ADEC-AD4B-AA15-D4376A981CB9}" dt="2022-11-02T10:21:50.840" v="6682" actId="1076"/>
          <ac:spMkLst>
            <pc:docMk/>
            <pc:sldMk cId="2773568132" sldId="321"/>
            <ac:spMk id="39" creationId="{A9EC9CF1-8CBE-13D5-8F10-45952830702B}"/>
          </ac:spMkLst>
        </pc:spChg>
        <pc:spChg chg="add mod">
          <ac:chgData name="Marie PERROUDON" userId="829903da-8d50-4434-b439-71cf1f776a27" providerId="ADAL" clId="{CCA431D2-ADEC-AD4B-AA15-D4376A981CB9}" dt="2022-11-02T10:20:03.067" v="6639" actId="6549"/>
          <ac:spMkLst>
            <pc:docMk/>
            <pc:sldMk cId="2773568132" sldId="321"/>
            <ac:spMk id="41" creationId="{0C62A953-3BE2-7420-6A58-71B9256E549D}"/>
          </ac:spMkLst>
        </pc:spChg>
        <pc:spChg chg="add mod">
          <ac:chgData name="Marie PERROUDON" userId="829903da-8d50-4434-b439-71cf1f776a27" providerId="ADAL" clId="{CCA431D2-ADEC-AD4B-AA15-D4376A981CB9}" dt="2022-11-02T10:27:29.026" v="6759" actId="404"/>
          <ac:spMkLst>
            <pc:docMk/>
            <pc:sldMk cId="2773568132" sldId="321"/>
            <ac:spMk id="43" creationId="{F339B1BB-B3F3-0DCD-6306-13710A0A8A0B}"/>
          </ac:spMkLst>
        </pc:spChg>
        <pc:spChg chg="add mod">
          <ac:chgData name="Marie PERROUDON" userId="829903da-8d50-4434-b439-71cf1f776a27" providerId="ADAL" clId="{CCA431D2-ADEC-AD4B-AA15-D4376A981CB9}" dt="2022-11-02T10:23:55.230" v="6718" actId="1076"/>
          <ac:spMkLst>
            <pc:docMk/>
            <pc:sldMk cId="2773568132" sldId="321"/>
            <ac:spMk id="44" creationId="{D018567D-0BDC-8A7F-8F37-58DA302BBD32}"/>
          </ac:spMkLst>
        </pc:spChg>
        <pc:spChg chg="add del mod">
          <ac:chgData name="Marie PERROUDON" userId="829903da-8d50-4434-b439-71cf1f776a27" providerId="ADAL" clId="{CCA431D2-ADEC-AD4B-AA15-D4376A981CB9}" dt="2022-11-02T10:25:54.359" v="6732" actId="478"/>
          <ac:spMkLst>
            <pc:docMk/>
            <pc:sldMk cId="2773568132" sldId="321"/>
            <ac:spMk id="45" creationId="{08E82A67-C69B-2DF1-E84F-84E3514C6412}"/>
          </ac:spMkLst>
        </pc:spChg>
        <pc:spChg chg="add mod">
          <ac:chgData name="Marie PERROUDON" userId="829903da-8d50-4434-b439-71cf1f776a27" providerId="ADAL" clId="{CCA431D2-ADEC-AD4B-AA15-D4376A981CB9}" dt="2022-11-02T10:24:19.480" v="6724" actId="20577"/>
          <ac:spMkLst>
            <pc:docMk/>
            <pc:sldMk cId="2773568132" sldId="321"/>
            <ac:spMk id="47" creationId="{01709C0A-9BB3-ACE2-B7C6-48FDE68BFEED}"/>
          </ac:spMkLst>
        </pc:spChg>
        <pc:spChg chg="add mod">
          <ac:chgData name="Marie PERROUDON" userId="829903da-8d50-4434-b439-71cf1f776a27" providerId="ADAL" clId="{CCA431D2-ADEC-AD4B-AA15-D4376A981CB9}" dt="2022-11-02T10:26:39.041" v="6733"/>
          <ac:spMkLst>
            <pc:docMk/>
            <pc:sldMk cId="2773568132" sldId="321"/>
            <ac:spMk id="49" creationId="{A88B8239-88E7-057D-FEC6-05D7245A2D34}"/>
          </ac:spMkLst>
        </pc:spChg>
        <pc:picChg chg="del">
          <ac:chgData name="Marie PERROUDON" userId="829903da-8d50-4434-b439-71cf1f776a27" providerId="ADAL" clId="{CCA431D2-ADEC-AD4B-AA15-D4376A981CB9}" dt="2022-11-02T08:45:00.139" v="6021" actId="478"/>
          <ac:picMkLst>
            <pc:docMk/>
            <pc:sldMk cId="2773568132" sldId="321"/>
            <ac:picMk id="2" creationId="{00000000-0000-0000-0000-000000000000}"/>
          </ac:picMkLst>
        </pc:picChg>
        <pc:picChg chg="del">
          <ac:chgData name="Marie PERROUDON" userId="829903da-8d50-4434-b439-71cf1f776a27" providerId="ADAL" clId="{CCA431D2-ADEC-AD4B-AA15-D4376A981CB9}" dt="2022-11-02T08:45:00.139" v="6021" actId="478"/>
          <ac:picMkLst>
            <pc:docMk/>
            <pc:sldMk cId="2773568132" sldId="321"/>
            <ac:picMk id="4" creationId="{00000000-0000-0000-0000-000000000000}"/>
          </ac:picMkLst>
        </pc:picChg>
        <pc:picChg chg="add mod modCrop">
          <ac:chgData name="Marie PERROUDON" userId="829903da-8d50-4434-b439-71cf1f776a27" providerId="ADAL" clId="{CCA431D2-ADEC-AD4B-AA15-D4376A981CB9}" dt="2022-11-02T09:25:10.432" v="6437" actId="1035"/>
          <ac:picMkLst>
            <pc:docMk/>
            <pc:sldMk cId="2773568132" sldId="321"/>
            <ac:picMk id="23" creationId="{AB9E8D28-24DF-B526-EF51-E684D90870EE}"/>
          </ac:picMkLst>
        </pc:picChg>
        <pc:picChg chg="add del mod">
          <ac:chgData name="Marie PERROUDON" userId="829903da-8d50-4434-b439-71cf1f776a27" providerId="ADAL" clId="{CCA431D2-ADEC-AD4B-AA15-D4376A981CB9}" dt="2022-11-02T09:47:55.619" v="6454" actId="478"/>
          <ac:picMkLst>
            <pc:docMk/>
            <pc:sldMk cId="2773568132" sldId="321"/>
            <ac:picMk id="25" creationId="{0252B9F7-7DEE-78ED-5DAB-0F86C2633302}"/>
          </ac:picMkLst>
        </pc:picChg>
        <pc:picChg chg="add del mod">
          <ac:chgData name="Marie PERROUDON" userId="829903da-8d50-4434-b439-71cf1f776a27" providerId="ADAL" clId="{CCA431D2-ADEC-AD4B-AA15-D4376A981CB9}" dt="2022-11-02T09:48:24.570" v="6462" actId="478"/>
          <ac:picMkLst>
            <pc:docMk/>
            <pc:sldMk cId="2773568132" sldId="321"/>
            <ac:picMk id="27" creationId="{09B87B56-DF22-490A-5C48-11DC2E34E509}"/>
          </ac:picMkLst>
        </pc:picChg>
        <pc:picChg chg="add mod">
          <ac:chgData name="Marie PERROUDON" userId="829903da-8d50-4434-b439-71cf1f776a27" providerId="ADAL" clId="{CCA431D2-ADEC-AD4B-AA15-D4376A981CB9}" dt="2022-11-02T09:48:01.325" v="6455" actId="1076"/>
          <ac:picMkLst>
            <pc:docMk/>
            <pc:sldMk cId="2773568132" sldId="321"/>
            <ac:picMk id="29" creationId="{1EFED216-25AF-618D-3ECC-0D885CF1CFE1}"/>
          </ac:picMkLst>
        </pc:picChg>
        <pc:picChg chg="add mod">
          <ac:chgData name="Marie PERROUDON" userId="829903da-8d50-4434-b439-71cf1f776a27" providerId="ADAL" clId="{CCA431D2-ADEC-AD4B-AA15-D4376A981CB9}" dt="2022-11-02T10:28:58.050" v="6763" actId="1076"/>
          <ac:picMkLst>
            <pc:docMk/>
            <pc:sldMk cId="2773568132" sldId="321"/>
            <ac:picMk id="31" creationId="{03D7B4B2-63D5-817F-FBF8-915404BD5706}"/>
          </ac:picMkLst>
        </pc:picChg>
        <pc:picChg chg="add mod">
          <ac:chgData name="Marie PERROUDON" userId="829903da-8d50-4434-b439-71cf1f776a27" providerId="ADAL" clId="{CCA431D2-ADEC-AD4B-AA15-D4376A981CB9}" dt="2022-11-02T09:59:01.510" v="6537" actId="1076"/>
          <ac:picMkLst>
            <pc:docMk/>
            <pc:sldMk cId="2773568132" sldId="321"/>
            <ac:picMk id="34" creationId="{CAF31B4D-5409-EB2B-6C84-048AF11396CC}"/>
          </ac:picMkLst>
        </pc:picChg>
        <pc:picChg chg="add mod">
          <ac:chgData name="Marie PERROUDON" userId="829903da-8d50-4434-b439-71cf1f776a27" providerId="ADAL" clId="{CCA431D2-ADEC-AD4B-AA15-D4376A981CB9}" dt="2022-11-02T09:58:59.856" v="6536" actId="1076"/>
          <ac:picMkLst>
            <pc:docMk/>
            <pc:sldMk cId="2773568132" sldId="321"/>
            <ac:picMk id="35" creationId="{9C5A0928-B342-3E79-416F-0AFD3263CA43}"/>
          </ac:picMkLst>
        </pc:picChg>
        <pc:picChg chg="add del mod">
          <ac:chgData name="Marie PERROUDON" userId="829903da-8d50-4434-b439-71cf1f776a27" providerId="ADAL" clId="{CCA431D2-ADEC-AD4B-AA15-D4376A981CB9}" dt="2022-11-02T10:26:42.771" v="6735" actId="478"/>
          <ac:picMkLst>
            <pc:docMk/>
            <pc:sldMk cId="2773568132" sldId="321"/>
            <ac:picMk id="36" creationId="{F98C7DED-5D2D-FAC6-C3B8-5DA52399461E}"/>
          </ac:picMkLst>
        </pc:picChg>
        <pc:picChg chg="add mod">
          <ac:chgData name="Marie PERROUDON" userId="829903da-8d50-4434-b439-71cf1f776a27" providerId="ADAL" clId="{CCA431D2-ADEC-AD4B-AA15-D4376A981CB9}" dt="2022-11-02T09:59:46.730" v="6548" actId="1076"/>
          <ac:picMkLst>
            <pc:docMk/>
            <pc:sldMk cId="2773568132" sldId="321"/>
            <ac:picMk id="37" creationId="{CBF528CF-B8C0-502B-8246-E29099620D16}"/>
          </ac:picMkLst>
        </pc:picChg>
        <pc:picChg chg="add del mod">
          <ac:chgData name="Marie PERROUDON" userId="829903da-8d50-4434-b439-71cf1f776a27" providerId="ADAL" clId="{CCA431D2-ADEC-AD4B-AA15-D4376A981CB9}" dt="2022-11-02T10:25:54.359" v="6732" actId="478"/>
          <ac:picMkLst>
            <pc:docMk/>
            <pc:sldMk cId="2773568132" sldId="321"/>
            <ac:picMk id="38" creationId="{5E1A6BB7-8F15-9886-B794-7E23A1BC066F}"/>
          </ac:picMkLst>
        </pc:picChg>
        <pc:picChg chg="add mod">
          <ac:chgData name="Marie PERROUDON" userId="829903da-8d50-4434-b439-71cf1f776a27" providerId="ADAL" clId="{CCA431D2-ADEC-AD4B-AA15-D4376A981CB9}" dt="2022-11-02T10:04:29.044" v="6610" actId="1076"/>
          <ac:picMkLst>
            <pc:docMk/>
            <pc:sldMk cId="2773568132" sldId="321"/>
            <ac:picMk id="42" creationId="{DC88724A-96F2-0339-830C-607CB8F390BA}"/>
          </ac:picMkLst>
        </pc:picChg>
        <pc:picChg chg="add mod">
          <ac:chgData name="Marie PERROUDON" userId="829903da-8d50-4434-b439-71cf1f776a27" providerId="ADAL" clId="{CCA431D2-ADEC-AD4B-AA15-D4376A981CB9}" dt="2022-11-02T10:23:55.230" v="6718" actId="1076"/>
          <ac:picMkLst>
            <pc:docMk/>
            <pc:sldMk cId="2773568132" sldId="321"/>
            <ac:picMk id="46" creationId="{0E12FA5B-19C7-BDAB-20A0-450DE77ACC48}"/>
          </ac:picMkLst>
        </pc:picChg>
        <pc:picChg chg="del">
          <ac:chgData name="Marie PERROUDON" userId="829903da-8d50-4434-b439-71cf1f776a27" providerId="ADAL" clId="{CCA431D2-ADEC-AD4B-AA15-D4376A981CB9}" dt="2022-11-02T08:45:00.139" v="6021" actId="478"/>
          <ac:picMkLst>
            <pc:docMk/>
            <pc:sldMk cId="2773568132" sldId="321"/>
            <ac:picMk id="1026" creationId="{00000000-0000-0000-0000-000000000000}"/>
          </ac:picMkLst>
        </pc:picChg>
        <pc:cxnChg chg="add mod">
          <ac:chgData name="Marie PERROUDON" userId="829903da-8d50-4434-b439-71cf1f776a27" providerId="ADAL" clId="{CCA431D2-ADEC-AD4B-AA15-D4376A981CB9}" dt="2022-11-02T09:52:13.233" v="6468" actId="14100"/>
          <ac:cxnSpMkLst>
            <pc:docMk/>
            <pc:sldMk cId="2773568132" sldId="321"/>
            <ac:cxnSpMk id="11" creationId="{729C1112-27E5-1150-9E23-2EA93DE5F536}"/>
          </ac:cxnSpMkLst>
        </pc:cxnChg>
      </pc:sldChg>
      <pc:sldChg chg="addSp delSp modSp add mod">
        <pc:chgData name="Marie PERROUDON" userId="829903da-8d50-4434-b439-71cf1f776a27" providerId="ADAL" clId="{CCA431D2-ADEC-AD4B-AA15-D4376A981CB9}" dt="2022-11-02T14:53:59.862" v="11739" actId="20577"/>
        <pc:sldMkLst>
          <pc:docMk/>
          <pc:sldMk cId="989724812" sldId="322"/>
        </pc:sldMkLst>
        <pc:spChg chg="add mod">
          <ac:chgData name="Marie PERROUDON" userId="829903da-8d50-4434-b439-71cf1f776a27" providerId="ADAL" clId="{CCA431D2-ADEC-AD4B-AA15-D4376A981CB9}" dt="2022-11-02T14:53:59.862" v="11739" actId="20577"/>
          <ac:spMkLst>
            <pc:docMk/>
            <pc:sldMk cId="989724812" sldId="322"/>
            <ac:spMk id="15" creationId="{557707E7-EAE0-93B4-8010-798A983602F0}"/>
          </ac:spMkLst>
        </pc:spChg>
        <pc:spChg chg="mod">
          <ac:chgData name="Marie PERROUDON" userId="829903da-8d50-4434-b439-71cf1f776a27" providerId="ADAL" clId="{CCA431D2-ADEC-AD4B-AA15-D4376A981CB9}" dt="2022-11-02T14:53:53.298" v="11738" actId="20577"/>
          <ac:spMkLst>
            <pc:docMk/>
            <pc:sldMk cId="989724812" sldId="322"/>
            <ac:spMk id="16" creationId="{8CECB221-8102-1C45-8271-7C347D04DF28}"/>
          </ac:spMkLst>
        </pc:spChg>
        <pc:spChg chg="mod">
          <ac:chgData name="Marie PERROUDON" userId="829903da-8d50-4434-b439-71cf1f776a27" providerId="ADAL" clId="{CCA431D2-ADEC-AD4B-AA15-D4376A981CB9}" dt="2022-11-02T10:30:10.095" v="6771" actId="207"/>
          <ac:spMkLst>
            <pc:docMk/>
            <pc:sldMk cId="989724812" sldId="322"/>
            <ac:spMk id="21" creationId="{D120BFEA-4100-D64B-655D-289DA2A2107A}"/>
          </ac:spMkLst>
        </pc:spChg>
        <pc:spChg chg="add mod">
          <ac:chgData name="Marie PERROUDON" userId="829903da-8d50-4434-b439-71cf1f776a27" providerId="ADAL" clId="{CCA431D2-ADEC-AD4B-AA15-D4376A981CB9}" dt="2022-11-02T14:43:53.232" v="11697" actId="20577"/>
          <ac:spMkLst>
            <pc:docMk/>
            <pc:sldMk cId="989724812" sldId="322"/>
            <ac:spMk id="22" creationId="{EAA87BDB-12DF-AD28-4A7E-82913BDA0AB7}"/>
          </ac:spMkLst>
        </pc:spChg>
        <pc:spChg chg="mod">
          <ac:chgData name="Marie PERROUDON" userId="829903da-8d50-4434-b439-71cf1f776a27" providerId="ADAL" clId="{CCA431D2-ADEC-AD4B-AA15-D4376A981CB9}" dt="2022-11-02T10:30:04.232" v="6770" actId="207"/>
          <ac:spMkLst>
            <pc:docMk/>
            <pc:sldMk cId="989724812" sldId="322"/>
            <ac:spMk id="39" creationId="{A9EC9CF1-8CBE-13D5-8F10-45952830702B}"/>
          </ac:spMkLst>
        </pc:spChg>
        <pc:spChg chg="mod">
          <ac:chgData name="Marie PERROUDON" userId="829903da-8d50-4434-b439-71cf1f776a27" providerId="ADAL" clId="{CCA431D2-ADEC-AD4B-AA15-D4376A981CB9}" dt="2022-11-02T14:43:36.371" v="11694" actId="20577"/>
          <ac:spMkLst>
            <pc:docMk/>
            <pc:sldMk cId="989724812" sldId="322"/>
            <ac:spMk id="41" creationId="{0C62A953-3BE2-7420-6A58-71B9256E549D}"/>
          </ac:spMkLst>
        </pc:spChg>
        <pc:spChg chg="mod">
          <ac:chgData name="Marie PERROUDON" userId="829903da-8d50-4434-b439-71cf1f776a27" providerId="ADAL" clId="{CCA431D2-ADEC-AD4B-AA15-D4376A981CB9}" dt="2022-11-02T13:17:45.472" v="10249" actId="20577"/>
          <ac:spMkLst>
            <pc:docMk/>
            <pc:sldMk cId="989724812" sldId="322"/>
            <ac:spMk id="43" creationId="{F339B1BB-B3F3-0DCD-6306-13710A0A8A0B}"/>
          </ac:spMkLst>
        </pc:spChg>
        <pc:spChg chg="mod">
          <ac:chgData name="Marie PERROUDON" userId="829903da-8d50-4434-b439-71cf1f776a27" providerId="ADAL" clId="{CCA431D2-ADEC-AD4B-AA15-D4376A981CB9}" dt="2022-11-02T14:53:43.354" v="11736" actId="6549"/>
          <ac:spMkLst>
            <pc:docMk/>
            <pc:sldMk cId="989724812" sldId="322"/>
            <ac:spMk id="44" creationId="{D018567D-0BDC-8A7F-8F37-58DA302BBD32}"/>
          </ac:spMkLst>
        </pc:spChg>
        <pc:spChg chg="mod">
          <ac:chgData name="Marie PERROUDON" userId="829903da-8d50-4434-b439-71cf1f776a27" providerId="ADAL" clId="{CCA431D2-ADEC-AD4B-AA15-D4376A981CB9}" dt="2022-11-02T10:30:04.232" v="6770" actId="207"/>
          <ac:spMkLst>
            <pc:docMk/>
            <pc:sldMk cId="989724812" sldId="322"/>
            <ac:spMk id="47" creationId="{01709C0A-9BB3-ACE2-B7C6-48FDE68BFEED}"/>
          </ac:spMkLst>
        </pc:spChg>
        <pc:spChg chg="mod">
          <ac:chgData name="Marie PERROUDON" userId="829903da-8d50-4434-b439-71cf1f776a27" providerId="ADAL" clId="{CCA431D2-ADEC-AD4B-AA15-D4376A981CB9}" dt="2022-11-02T10:30:04.232" v="6770" actId="207"/>
          <ac:spMkLst>
            <pc:docMk/>
            <pc:sldMk cId="989724812" sldId="322"/>
            <ac:spMk id="49" creationId="{A88B8239-88E7-057D-FEC6-05D7245A2D34}"/>
          </ac:spMkLst>
        </pc:spChg>
        <pc:picChg chg="add mod">
          <ac:chgData name="Marie PERROUDON" userId="829903da-8d50-4434-b439-71cf1f776a27" providerId="ADAL" clId="{CCA431D2-ADEC-AD4B-AA15-D4376A981CB9}" dt="2022-11-02T11:02:17.519" v="8169" actId="1076"/>
          <ac:picMkLst>
            <pc:docMk/>
            <pc:sldMk cId="989724812" sldId="322"/>
            <ac:picMk id="4" creationId="{EEBD1D58-3694-F053-6638-C7282682BFAA}"/>
          </ac:picMkLst>
        </pc:picChg>
        <pc:picChg chg="add mod">
          <ac:chgData name="Marie PERROUDON" userId="829903da-8d50-4434-b439-71cf1f776a27" providerId="ADAL" clId="{CCA431D2-ADEC-AD4B-AA15-D4376A981CB9}" dt="2022-11-02T11:02:30.055" v="8174" actId="1076"/>
          <ac:picMkLst>
            <pc:docMk/>
            <pc:sldMk cId="989724812" sldId="322"/>
            <ac:picMk id="9" creationId="{1211BD28-CE0D-7793-B376-144E6D154FA9}"/>
          </ac:picMkLst>
        </pc:picChg>
        <pc:picChg chg="add del mod">
          <ac:chgData name="Marie PERROUDON" userId="829903da-8d50-4434-b439-71cf1f776a27" providerId="ADAL" clId="{CCA431D2-ADEC-AD4B-AA15-D4376A981CB9}" dt="2022-11-02T13:11:55.660" v="10189" actId="21"/>
          <ac:picMkLst>
            <pc:docMk/>
            <pc:sldMk cId="989724812" sldId="322"/>
            <ac:picMk id="13" creationId="{BBC9624B-A431-5BE6-BBC7-B5B0E1E42667}"/>
          </ac:picMkLst>
        </pc:picChg>
        <pc:picChg chg="add mod">
          <ac:chgData name="Marie PERROUDON" userId="829903da-8d50-4434-b439-71cf1f776a27" providerId="ADAL" clId="{CCA431D2-ADEC-AD4B-AA15-D4376A981CB9}" dt="2022-11-02T13:17:29.729" v="10241" actId="1076"/>
          <ac:picMkLst>
            <pc:docMk/>
            <pc:sldMk cId="989724812" sldId="322"/>
            <ac:picMk id="19" creationId="{CECD6FD0-9A8F-D0A0-CECB-968B32DCB4A5}"/>
          </ac:picMkLst>
        </pc:picChg>
        <pc:picChg chg="add mod">
          <ac:chgData name="Marie PERROUDON" userId="829903da-8d50-4434-b439-71cf1f776a27" providerId="ADAL" clId="{CCA431D2-ADEC-AD4B-AA15-D4376A981CB9}" dt="2022-11-02T14:43:42.895" v="11695" actId="1076"/>
          <ac:picMkLst>
            <pc:docMk/>
            <pc:sldMk cId="989724812" sldId="322"/>
            <ac:picMk id="24" creationId="{DC3A2021-E4FA-0112-C793-447E9A94CC7C}"/>
          </ac:picMkLst>
        </pc:picChg>
        <pc:picChg chg="del">
          <ac:chgData name="Marie PERROUDON" userId="829903da-8d50-4434-b439-71cf1f776a27" providerId="ADAL" clId="{CCA431D2-ADEC-AD4B-AA15-D4376A981CB9}" dt="2022-11-02T11:02:24.964" v="8172" actId="478"/>
          <ac:picMkLst>
            <pc:docMk/>
            <pc:sldMk cId="989724812" sldId="322"/>
            <ac:picMk id="35" creationId="{9C5A0928-B342-3E79-416F-0AFD3263CA43}"/>
          </ac:picMkLst>
        </pc:picChg>
        <pc:picChg chg="del">
          <ac:chgData name="Marie PERROUDON" userId="829903da-8d50-4434-b439-71cf1f776a27" providerId="ADAL" clId="{CCA431D2-ADEC-AD4B-AA15-D4376A981CB9}" dt="2022-11-02T11:02:11.868" v="8167" actId="478"/>
          <ac:picMkLst>
            <pc:docMk/>
            <pc:sldMk cId="989724812" sldId="322"/>
            <ac:picMk id="42" creationId="{DC88724A-96F2-0339-830C-607CB8F390BA}"/>
          </ac:picMkLst>
        </pc:picChg>
        <pc:picChg chg="mod">
          <ac:chgData name="Marie PERROUDON" userId="829903da-8d50-4434-b439-71cf1f776a27" providerId="ADAL" clId="{CCA431D2-ADEC-AD4B-AA15-D4376A981CB9}" dt="2022-11-02T14:50:58.068" v="11717" actId="1076"/>
          <ac:picMkLst>
            <pc:docMk/>
            <pc:sldMk cId="989724812" sldId="322"/>
            <ac:picMk id="46" creationId="{0E12FA5B-19C7-BDAB-20A0-450DE77ACC48}"/>
          </ac:picMkLst>
        </pc:picChg>
      </pc:sldChg>
      <pc:sldChg chg="addSp delSp modSp add mod ord">
        <pc:chgData name="Marie PERROUDON" userId="829903da-8d50-4434-b439-71cf1f776a27" providerId="ADAL" clId="{CCA431D2-ADEC-AD4B-AA15-D4376A981CB9}" dt="2022-11-14T11:50:28.819" v="11777" actId="20578"/>
        <pc:sldMkLst>
          <pc:docMk/>
          <pc:sldMk cId="3856794486" sldId="323"/>
        </pc:sldMkLst>
        <pc:spChg chg="mod">
          <ac:chgData name="Marie PERROUDON" userId="829903da-8d50-4434-b439-71cf1f776a27" providerId="ADAL" clId="{CCA431D2-ADEC-AD4B-AA15-D4376A981CB9}" dt="2022-11-02T10:44:48.052" v="6792" actId="20577"/>
          <ac:spMkLst>
            <pc:docMk/>
            <pc:sldMk cId="3856794486" sldId="323"/>
            <ac:spMk id="3" creationId="{7017A4DD-61E8-2A6F-2E53-1C07F97ED582}"/>
          </ac:spMkLst>
        </pc:spChg>
        <pc:spChg chg="mod">
          <ac:chgData name="Marie PERROUDON" userId="829903da-8d50-4434-b439-71cf1f776a27" providerId="ADAL" clId="{CCA431D2-ADEC-AD4B-AA15-D4376A981CB9}" dt="2022-11-02T11:05:56.246" v="8189" actId="20577"/>
          <ac:spMkLst>
            <pc:docMk/>
            <pc:sldMk cId="3856794486" sldId="323"/>
            <ac:spMk id="5" creationId="{127538C6-1E60-5724-9DED-52F9D3151303}"/>
          </ac:spMkLst>
        </pc:spChg>
        <pc:spChg chg="mod">
          <ac:chgData name="Marie PERROUDON" userId="829903da-8d50-4434-b439-71cf1f776a27" providerId="ADAL" clId="{CCA431D2-ADEC-AD4B-AA15-D4376A981CB9}" dt="2022-11-02T11:06:00.281" v="8193" actId="20577"/>
          <ac:spMkLst>
            <pc:docMk/>
            <pc:sldMk cId="3856794486" sldId="323"/>
            <ac:spMk id="6" creationId="{7B565631-4C55-2093-FE1F-9C556CF4931A}"/>
          </ac:spMkLst>
        </pc:spChg>
        <pc:spChg chg="mod">
          <ac:chgData name="Marie PERROUDON" userId="829903da-8d50-4434-b439-71cf1f776a27" providerId="ADAL" clId="{CCA431D2-ADEC-AD4B-AA15-D4376A981CB9}" dt="2022-11-02T11:06:03.446" v="8197" actId="20577"/>
          <ac:spMkLst>
            <pc:docMk/>
            <pc:sldMk cId="3856794486" sldId="323"/>
            <ac:spMk id="7" creationId="{71208C33-E349-28CF-B880-31C2734CEA58}"/>
          </ac:spMkLst>
        </pc:spChg>
        <pc:spChg chg="del">
          <ac:chgData name="Marie PERROUDON" userId="829903da-8d50-4434-b439-71cf1f776a27" providerId="ADAL" clId="{CCA431D2-ADEC-AD4B-AA15-D4376A981CB9}" dt="2022-11-02T11:07:20.260" v="8236" actId="478"/>
          <ac:spMkLst>
            <pc:docMk/>
            <pc:sldMk cId="3856794486" sldId="323"/>
            <ac:spMk id="8" creationId="{F2E127FF-E684-57C6-6E60-4F806B788D8D}"/>
          </ac:spMkLst>
        </pc:spChg>
        <pc:spChg chg="mod">
          <ac:chgData name="Marie PERROUDON" userId="829903da-8d50-4434-b439-71cf1f776a27" providerId="ADAL" clId="{CCA431D2-ADEC-AD4B-AA15-D4376A981CB9}" dt="2022-11-02T10:45:10.836" v="6846" actId="207"/>
          <ac:spMkLst>
            <pc:docMk/>
            <pc:sldMk cId="3856794486" sldId="323"/>
            <ac:spMk id="10" creationId="{00000000-0000-0000-0000-000000000000}"/>
          </ac:spMkLst>
        </pc:spChg>
        <pc:spChg chg="mod">
          <ac:chgData name="Marie PERROUDON" userId="829903da-8d50-4434-b439-71cf1f776a27" providerId="ADAL" clId="{CCA431D2-ADEC-AD4B-AA15-D4376A981CB9}" dt="2022-11-02T10:57:34.807" v="7768" actId="20577"/>
          <ac:spMkLst>
            <pc:docMk/>
            <pc:sldMk cId="3856794486" sldId="323"/>
            <ac:spMk id="14" creationId="{95A98C90-B8AA-4464-1936-BF2B948E85E4}"/>
          </ac:spMkLst>
        </pc:spChg>
        <pc:spChg chg="add mod">
          <ac:chgData name="Marie PERROUDON" userId="829903da-8d50-4434-b439-71cf1f776a27" providerId="ADAL" clId="{CCA431D2-ADEC-AD4B-AA15-D4376A981CB9}" dt="2022-11-02T11:06:57.388" v="8230" actId="1076"/>
          <ac:spMkLst>
            <pc:docMk/>
            <pc:sldMk cId="3856794486" sldId="323"/>
            <ac:spMk id="15" creationId="{F23153D8-9BEF-DB89-FF75-6624E16E2EEF}"/>
          </ac:spMkLst>
        </pc:spChg>
        <pc:spChg chg="del">
          <ac:chgData name="Marie PERROUDON" userId="829903da-8d50-4434-b439-71cf1f776a27" providerId="ADAL" clId="{CCA431D2-ADEC-AD4B-AA15-D4376A981CB9}" dt="2022-11-02T11:11:35.618" v="8239" actId="478"/>
          <ac:spMkLst>
            <pc:docMk/>
            <pc:sldMk cId="3856794486" sldId="323"/>
            <ac:spMk id="16" creationId="{8CECB221-8102-1C45-8271-7C347D04DF28}"/>
          </ac:spMkLst>
        </pc:spChg>
        <pc:spChg chg="mod">
          <ac:chgData name="Marie PERROUDON" userId="829903da-8d50-4434-b439-71cf1f776a27" providerId="ADAL" clId="{CCA431D2-ADEC-AD4B-AA15-D4376A981CB9}" dt="2022-11-02T10:58:20.049" v="7892" actId="20577"/>
          <ac:spMkLst>
            <pc:docMk/>
            <pc:sldMk cId="3856794486" sldId="323"/>
            <ac:spMk id="17" creationId="{B4824EE9-2C28-291D-4BE8-C6695995F548}"/>
          </ac:spMkLst>
        </pc:spChg>
        <pc:spChg chg="mod">
          <ac:chgData name="Marie PERROUDON" userId="829903da-8d50-4434-b439-71cf1f776a27" providerId="ADAL" clId="{CCA431D2-ADEC-AD4B-AA15-D4376A981CB9}" dt="2022-11-02T10:59:12.386" v="8043" actId="20577"/>
          <ac:spMkLst>
            <pc:docMk/>
            <pc:sldMk cId="3856794486" sldId="323"/>
            <ac:spMk id="18" creationId="{F8F57AA2-A62B-14DC-5822-4BB138F909C5}"/>
          </ac:spMkLst>
        </pc:spChg>
        <pc:spChg chg="mod">
          <ac:chgData name="Marie PERROUDON" userId="829903da-8d50-4434-b439-71cf1f776a27" providerId="ADAL" clId="{CCA431D2-ADEC-AD4B-AA15-D4376A981CB9}" dt="2022-11-02T10:59:54.824" v="8163" actId="20577"/>
          <ac:spMkLst>
            <pc:docMk/>
            <pc:sldMk cId="3856794486" sldId="323"/>
            <ac:spMk id="20" creationId="{4CE56A43-5311-46E0-6775-3EB37935597D}"/>
          </ac:spMkLst>
        </pc:spChg>
        <pc:spChg chg="mod">
          <ac:chgData name="Marie PERROUDON" userId="829903da-8d50-4434-b439-71cf1f776a27" providerId="ADAL" clId="{CCA431D2-ADEC-AD4B-AA15-D4376A981CB9}" dt="2022-11-02T11:25:20.606" v="8300" actId="14100"/>
          <ac:spMkLst>
            <pc:docMk/>
            <pc:sldMk cId="3856794486" sldId="323"/>
            <ac:spMk id="21" creationId="{D120BFEA-4100-D64B-655D-289DA2A2107A}"/>
          </ac:spMkLst>
        </pc:spChg>
        <pc:spChg chg="add mod">
          <ac:chgData name="Marie PERROUDON" userId="829903da-8d50-4434-b439-71cf1f776a27" providerId="ADAL" clId="{CCA431D2-ADEC-AD4B-AA15-D4376A981CB9}" dt="2022-11-02T11:07:02.528" v="8232" actId="1076"/>
          <ac:spMkLst>
            <pc:docMk/>
            <pc:sldMk cId="3856794486" sldId="323"/>
            <ac:spMk id="22" creationId="{165B86FF-1A2A-E0D7-B2DE-E730C0CF5403}"/>
          </ac:spMkLst>
        </pc:spChg>
        <pc:spChg chg="add mod">
          <ac:chgData name="Marie PERROUDON" userId="829903da-8d50-4434-b439-71cf1f776a27" providerId="ADAL" clId="{CCA431D2-ADEC-AD4B-AA15-D4376A981CB9}" dt="2022-11-02T11:07:06.722" v="8234" actId="1076"/>
          <ac:spMkLst>
            <pc:docMk/>
            <pc:sldMk cId="3856794486" sldId="323"/>
            <ac:spMk id="25" creationId="{66691E4B-9CD4-AE28-1271-7EE88178C2B0}"/>
          </ac:spMkLst>
        </pc:spChg>
        <pc:spChg chg="del">
          <ac:chgData name="Marie PERROUDON" userId="829903da-8d50-4434-b439-71cf1f776a27" providerId="ADAL" clId="{CCA431D2-ADEC-AD4B-AA15-D4376A981CB9}" dt="2022-11-02T11:06:43.423" v="8226" actId="478"/>
          <ac:spMkLst>
            <pc:docMk/>
            <pc:sldMk cId="3856794486" sldId="323"/>
            <ac:spMk id="39" creationId="{A9EC9CF1-8CBE-13D5-8F10-45952830702B}"/>
          </ac:spMkLst>
        </pc:spChg>
        <pc:spChg chg="mod">
          <ac:chgData name="Marie PERROUDON" userId="829903da-8d50-4434-b439-71cf1f776a27" providerId="ADAL" clId="{CCA431D2-ADEC-AD4B-AA15-D4376A981CB9}" dt="2022-11-02T11:06:38.629" v="8225" actId="1076"/>
          <ac:spMkLst>
            <pc:docMk/>
            <pc:sldMk cId="3856794486" sldId="323"/>
            <ac:spMk id="41" creationId="{0C62A953-3BE2-7420-6A58-71B9256E549D}"/>
          </ac:spMkLst>
        </pc:spChg>
        <pc:spChg chg="mod">
          <ac:chgData name="Marie PERROUDON" userId="829903da-8d50-4434-b439-71cf1f776a27" providerId="ADAL" clId="{CCA431D2-ADEC-AD4B-AA15-D4376A981CB9}" dt="2022-11-02T13:18:16.765" v="10250" actId="255"/>
          <ac:spMkLst>
            <pc:docMk/>
            <pc:sldMk cId="3856794486" sldId="323"/>
            <ac:spMk id="43" creationId="{F339B1BB-B3F3-0DCD-6306-13710A0A8A0B}"/>
          </ac:spMkLst>
        </pc:spChg>
        <pc:spChg chg="del">
          <ac:chgData name="Marie PERROUDON" userId="829903da-8d50-4434-b439-71cf1f776a27" providerId="ADAL" clId="{CCA431D2-ADEC-AD4B-AA15-D4376A981CB9}" dt="2022-11-02T11:06:47.908" v="8227" actId="478"/>
          <ac:spMkLst>
            <pc:docMk/>
            <pc:sldMk cId="3856794486" sldId="323"/>
            <ac:spMk id="44" creationId="{D018567D-0BDC-8A7F-8F37-58DA302BBD32}"/>
          </ac:spMkLst>
        </pc:spChg>
        <pc:spChg chg="del">
          <ac:chgData name="Marie PERROUDON" userId="829903da-8d50-4434-b439-71cf1f776a27" providerId="ADAL" clId="{CCA431D2-ADEC-AD4B-AA15-D4376A981CB9}" dt="2022-11-02T11:06:47.908" v="8227" actId="478"/>
          <ac:spMkLst>
            <pc:docMk/>
            <pc:sldMk cId="3856794486" sldId="323"/>
            <ac:spMk id="47" creationId="{01709C0A-9BB3-ACE2-B7C6-48FDE68BFEED}"/>
          </ac:spMkLst>
        </pc:spChg>
        <pc:spChg chg="del">
          <ac:chgData name="Marie PERROUDON" userId="829903da-8d50-4434-b439-71cf1f776a27" providerId="ADAL" clId="{CCA431D2-ADEC-AD4B-AA15-D4376A981CB9}" dt="2022-11-02T11:06:50.098" v="8228" actId="478"/>
          <ac:spMkLst>
            <pc:docMk/>
            <pc:sldMk cId="3856794486" sldId="323"/>
            <ac:spMk id="49" creationId="{A88B8239-88E7-057D-FEC6-05D7245A2D34}"/>
          </ac:spMkLst>
        </pc:spChg>
        <pc:spChg chg="add mod">
          <ac:chgData name="Marie PERROUDON" userId="829903da-8d50-4434-b439-71cf1f776a27" providerId="ADAL" clId="{CCA431D2-ADEC-AD4B-AA15-D4376A981CB9}" dt="2022-11-02T13:27:19.293" v="10309" actId="20577"/>
          <ac:spMkLst>
            <pc:docMk/>
            <pc:sldMk cId="3856794486" sldId="323"/>
            <ac:spMk id="53" creationId="{1DA35F45-B9A8-5D5C-BFD2-03F406B2C34C}"/>
          </ac:spMkLst>
        </pc:spChg>
        <pc:spChg chg="add mod">
          <ac:chgData name="Marie PERROUDON" userId="829903da-8d50-4434-b439-71cf1f776a27" providerId="ADAL" clId="{CCA431D2-ADEC-AD4B-AA15-D4376A981CB9}" dt="2022-11-02T13:34:37.973" v="10586" actId="20577"/>
          <ac:spMkLst>
            <pc:docMk/>
            <pc:sldMk cId="3856794486" sldId="323"/>
            <ac:spMk id="54" creationId="{C63B1C12-E1FE-DE70-F992-4F2A73388F39}"/>
          </ac:spMkLst>
        </pc:spChg>
        <pc:spChg chg="add mod">
          <ac:chgData name="Marie PERROUDON" userId="829903da-8d50-4434-b439-71cf1f776a27" providerId="ADAL" clId="{CCA431D2-ADEC-AD4B-AA15-D4376A981CB9}" dt="2022-11-02T13:34:36.294" v="10585" actId="20577"/>
          <ac:spMkLst>
            <pc:docMk/>
            <pc:sldMk cId="3856794486" sldId="323"/>
            <ac:spMk id="56" creationId="{F730253D-8E39-D2CC-B7AA-949E35D652AE}"/>
          </ac:spMkLst>
        </pc:spChg>
        <pc:spChg chg="add mod">
          <ac:chgData name="Marie PERROUDON" userId="829903da-8d50-4434-b439-71cf1f776a27" providerId="ADAL" clId="{CCA431D2-ADEC-AD4B-AA15-D4376A981CB9}" dt="2022-11-02T13:34:34.765" v="10584" actId="20577"/>
          <ac:spMkLst>
            <pc:docMk/>
            <pc:sldMk cId="3856794486" sldId="323"/>
            <ac:spMk id="57" creationId="{C04E8D19-0448-BE78-6779-FF9E595FEE2E}"/>
          </ac:spMkLst>
        </pc:spChg>
        <pc:spChg chg="add mod">
          <ac:chgData name="Marie PERROUDON" userId="829903da-8d50-4434-b439-71cf1f776a27" providerId="ADAL" clId="{CCA431D2-ADEC-AD4B-AA15-D4376A981CB9}" dt="2022-11-02T13:36:38.538" v="10589" actId="207"/>
          <ac:spMkLst>
            <pc:docMk/>
            <pc:sldMk cId="3856794486" sldId="323"/>
            <ac:spMk id="58" creationId="{15479DF3-D130-BF04-6950-0154E64C26A0}"/>
          </ac:spMkLst>
        </pc:spChg>
        <pc:picChg chg="add mod">
          <ac:chgData name="Marie PERROUDON" userId="829903da-8d50-4434-b439-71cf1f776a27" providerId="ADAL" clId="{CCA431D2-ADEC-AD4B-AA15-D4376A981CB9}" dt="2022-11-02T11:25:07.183" v="8298" actId="1076"/>
          <ac:picMkLst>
            <pc:docMk/>
            <pc:sldMk cId="3856794486" sldId="323"/>
            <ac:picMk id="2" creationId="{3AE9C322-5113-C22C-FA38-EDB63F9EF230}"/>
          </ac:picMkLst>
        </pc:picChg>
        <pc:picChg chg="add mod">
          <ac:chgData name="Marie PERROUDON" userId="829903da-8d50-4434-b439-71cf1f776a27" providerId="ADAL" clId="{CCA431D2-ADEC-AD4B-AA15-D4376A981CB9}" dt="2022-11-02T11:05:43.071" v="8184" actId="1076"/>
          <ac:picMkLst>
            <pc:docMk/>
            <pc:sldMk cId="3856794486" sldId="323"/>
            <ac:picMk id="9" creationId="{EEF7AB30-FFC9-643D-5AE1-45A1457254A1}"/>
          </ac:picMkLst>
        </pc:picChg>
        <pc:picChg chg="add mod">
          <ac:chgData name="Marie PERROUDON" userId="829903da-8d50-4434-b439-71cf1f776a27" providerId="ADAL" clId="{CCA431D2-ADEC-AD4B-AA15-D4376A981CB9}" dt="2022-11-02T11:06:21.406" v="8199" actId="1076"/>
          <ac:picMkLst>
            <pc:docMk/>
            <pc:sldMk cId="3856794486" sldId="323"/>
            <ac:picMk id="13" creationId="{67A93561-5D09-2807-C6BB-A8A4AB6B72FE}"/>
          </ac:picMkLst>
        </pc:picChg>
        <pc:picChg chg="add mod">
          <ac:chgData name="Marie PERROUDON" userId="829903da-8d50-4434-b439-71cf1f776a27" providerId="ADAL" clId="{CCA431D2-ADEC-AD4B-AA15-D4376A981CB9}" dt="2022-11-02T11:06:57.388" v="8230" actId="1076"/>
          <ac:picMkLst>
            <pc:docMk/>
            <pc:sldMk cId="3856794486" sldId="323"/>
            <ac:picMk id="19" creationId="{48DC3658-4AC8-F4B2-0F82-C3A8AB562AED}"/>
          </ac:picMkLst>
        </pc:picChg>
        <pc:picChg chg="del">
          <ac:chgData name="Marie PERROUDON" userId="829903da-8d50-4434-b439-71cf1f776a27" providerId="ADAL" clId="{CCA431D2-ADEC-AD4B-AA15-D4376A981CB9}" dt="2022-11-02T10:34:43.854" v="6775" actId="478"/>
          <ac:picMkLst>
            <pc:docMk/>
            <pc:sldMk cId="3856794486" sldId="323"/>
            <ac:picMk id="23" creationId="{AB9E8D28-24DF-B526-EF51-E684D90870EE}"/>
          </ac:picMkLst>
        </pc:picChg>
        <pc:picChg chg="add mod">
          <ac:chgData name="Marie PERROUDON" userId="829903da-8d50-4434-b439-71cf1f776a27" providerId="ADAL" clId="{CCA431D2-ADEC-AD4B-AA15-D4376A981CB9}" dt="2022-11-02T11:07:02.528" v="8232" actId="1076"/>
          <ac:picMkLst>
            <pc:docMk/>
            <pc:sldMk cId="3856794486" sldId="323"/>
            <ac:picMk id="24" creationId="{272F08D1-551E-37D2-9AD5-83B0EF2A3C18}"/>
          </ac:picMkLst>
        </pc:picChg>
        <pc:picChg chg="add mod">
          <ac:chgData name="Marie PERROUDON" userId="829903da-8d50-4434-b439-71cf1f776a27" providerId="ADAL" clId="{CCA431D2-ADEC-AD4B-AA15-D4376A981CB9}" dt="2022-11-02T11:07:06.722" v="8234" actId="1076"/>
          <ac:picMkLst>
            <pc:docMk/>
            <pc:sldMk cId="3856794486" sldId="323"/>
            <ac:picMk id="26" creationId="{179BED05-F1C8-42EF-46D8-6053650DBB82}"/>
          </ac:picMkLst>
        </pc:picChg>
        <pc:picChg chg="add del mod">
          <ac:chgData name="Marie PERROUDON" userId="829903da-8d50-4434-b439-71cf1f776a27" providerId="ADAL" clId="{CCA431D2-ADEC-AD4B-AA15-D4376A981CB9}" dt="2022-11-02T13:29:00.284" v="10310" actId="478"/>
          <ac:picMkLst>
            <pc:docMk/>
            <pc:sldMk cId="3856794486" sldId="323"/>
            <ac:picMk id="28" creationId="{4EF2CD1C-6EDC-E6CB-444A-1253E5448DC3}"/>
          </ac:picMkLst>
        </pc:picChg>
        <pc:picChg chg="del">
          <ac:chgData name="Marie PERROUDON" userId="829903da-8d50-4434-b439-71cf1f776a27" providerId="ADAL" clId="{CCA431D2-ADEC-AD4B-AA15-D4376A981CB9}" dt="2022-11-02T11:11:33.024" v="8238" actId="478"/>
          <ac:picMkLst>
            <pc:docMk/>
            <pc:sldMk cId="3856794486" sldId="323"/>
            <ac:picMk id="29" creationId="{1EFED216-25AF-618D-3ECC-0D885CF1CFE1}"/>
          </ac:picMkLst>
        </pc:picChg>
        <pc:picChg chg="add mod">
          <ac:chgData name="Marie PERROUDON" userId="829903da-8d50-4434-b439-71cf1f776a27" providerId="ADAL" clId="{CCA431D2-ADEC-AD4B-AA15-D4376A981CB9}" dt="2022-11-02T11:23:44.527" v="8282" actId="1076"/>
          <ac:picMkLst>
            <pc:docMk/>
            <pc:sldMk cId="3856794486" sldId="323"/>
            <ac:picMk id="30" creationId="{E774AD83-C91F-A281-C8F0-4D6D7075DC10}"/>
          </ac:picMkLst>
        </pc:picChg>
        <pc:picChg chg="del">
          <ac:chgData name="Marie PERROUDON" userId="829903da-8d50-4434-b439-71cf1f776a27" providerId="ADAL" clId="{CCA431D2-ADEC-AD4B-AA15-D4376A981CB9}" dt="2022-11-02T11:05:41.009" v="8183" actId="478"/>
          <ac:picMkLst>
            <pc:docMk/>
            <pc:sldMk cId="3856794486" sldId="323"/>
            <ac:picMk id="31" creationId="{03D7B4B2-63D5-817F-FBF8-915404BD5706}"/>
          </ac:picMkLst>
        </pc:picChg>
        <pc:picChg chg="add del mod">
          <ac:chgData name="Marie PERROUDON" userId="829903da-8d50-4434-b439-71cf1f776a27" providerId="ADAL" clId="{CCA431D2-ADEC-AD4B-AA15-D4376A981CB9}" dt="2022-11-02T13:31:31.773" v="10386" actId="478"/>
          <ac:picMkLst>
            <pc:docMk/>
            <pc:sldMk cId="3856794486" sldId="323"/>
            <ac:picMk id="32" creationId="{A6486408-533E-B3DF-FC14-E591A62A0241}"/>
          </ac:picMkLst>
        </pc:picChg>
        <pc:picChg chg="add del mod">
          <ac:chgData name="Marie PERROUDON" userId="829903da-8d50-4434-b439-71cf1f776a27" providerId="ADAL" clId="{CCA431D2-ADEC-AD4B-AA15-D4376A981CB9}" dt="2022-11-02T13:31:31.773" v="10386" actId="478"/>
          <ac:picMkLst>
            <pc:docMk/>
            <pc:sldMk cId="3856794486" sldId="323"/>
            <ac:picMk id="33" creationId="{A7ADD37D-C60E-2A19-F174-28E0DF468269}"/>
          </ac:picMkLst>
        </pc:picChg>
        <pc:picChg chg="del">
          <ac:chgData name="Marie PERROUDON" userId="829903da-8d50-4434-b439-71cf1f776a27" providerId="ADAL" clId="{CCA431D2-ADEC-AD4B-AA15-D4376A981CB9}" dt="2022-11-02T11:06:43.423" v="8226" actId="478"/>
          <ac:picMkLst>
            <pc:docMk/>
            <pc:sldMk cId="3856794486" sldId="323"/>
            <ac:picMk id="34" creationId="{CAF31B4D-5409-EB2B-6C84-048AF11396CC}"/>
          </ac:picMkLst>
        </pc:picChg>
        <pc:picChg chg="del">
          <ac:chgData name="Marie PERROUDON" userId="829903da-8d50-4434-b439-71cf1f776a27" providerId="ADAL" clId="{CCA431D2-ADEC-AD4B-AA15-D4376A981CB9}" dt="2022-11-02T11:06:47.908" v="8227" actId="478"/>
          <ac:picMkLst>
            <pc:docMk/>
            <pc:sldMk cId="3856794486" sldId="323"/>
            <ac:picMk id="35" creationId="{9C5A0928-B342-3E79-416F-0AFD3263CA43}"/>
          </ac:picMkLst>
        </pc:picChg>
        <pc:picChg chg="add mod">
          <ac:chgData name="Marie PERROUDON" userId="829903da-8d50-4434-b439-71cf1f776a27" providerId="ADAL" clId="{CCA431D2-ADEC-AD4B-AA15-D4376A981CB9}" dt="2022-11-02T13:26:54.010" v="10252" actId="1076"/>
          <ac:picMkLst>
            <pc:docMk/>
            <pc:sldMk cId="3856794486" sldId="323"/>
            <ac:picMk id="36" creationId="{2F5E1A89-7C43-9B81-8AFC-75A52E1FA68C}"/>
          </ac:picMkLst>
        </pc:picChg>
        <pc:picChg chg="del">
          <ac:chgData name="Marie PERROUDON" userId="829903da-8d50-4434-b439-71cf1f776a27" providerId="ADAL" clId="{CCA431D2-ADEC-AD4B-AA15-D4376A981CB9}" dt="2022-11-02T11:06:50.098" v="8228" actId="478"/>
          <ac:picMkLst>
            <pc:docMk/>
            <pc:sldMk cId="3856794486" sldId="323"/>
            <ac:picMk id="37" creationId="{CBF528CF-B8C0-502B-8246-E29099620D16}"/>
          </ac:picMkLst>
        </pc:picChg>
        <pc:picChg chg="add del mod">
          <ac:chgData name="Marie PERROUDON" userId="829903da-8d50-4434-b439-71cf1f776a27" providerId="ADAL" clId="{CCA431D2-ADEC-AD4B-AA15-D4376A981CB9}" dt="2022-11-02T13:26:51.864" v="10251" actId="478"/>
          <ac:picMkLst>
            <pc:docMk/>
            <pc:sldMk cId="3856794486" sldId="323"/>
            <ac:picMk id="38" creationId="{9A997634-BFA3-6664-4855-40DEA9901C73}"/>
          </ac:picMkLst>
        </pc:picChg>
        <pc:picChg chg="add del mod">
          <ac:chgData name="Marie PERROUDON" userId="829903da-8d50-4434-b439-71cf1f776a27" providerId="ADAL" clId="{CCA431D2-ADEC-AD4B-AA15-D4376A981CB9}" dt="2022-11-02T13:33:11.932" v="10495" actId="478"/>
          <ac:picMkLst>
            <pc:docMk/>
            <pc:sldMk cId="3856794486" sldId="323"/>
            <ac:picMk id="40" creationId="{78711683-77DD-3B9F-A729-6C38E291BF54}"/>
          </ac:picMkLst>
        </pc:picChg>
        <pc:picChg chg="del">
          <ac:chgData name="Marie PERROUDON" userId="829903da-8d50-4434-b439-71cf1f776a27" providerId="ADAL" clId="{CCA431D2-ADEC-AD4B-AA15-D4376A981CB9}" dt="2022-11-02T11:24:16.953" v="8291" actId="478"/>
          <ac:picMkLst>
            <pc:docMk/>
            <pc:sldMk cId="3856794486" sldId="323"/>
            <ac:picMk id="42" creationId="{DC88724A-96F2-0339-830C-607CB8F390BA}"/>
          </ac:picMkLst>
        </pc:picChg>
        <pc:picChg chg="add mod">
          <ac:chgData name="Marie PERROUDON" userId="829903da-8d50-4434-b439-71cf1f776a27" providerId="ADAL" clId="{CCA431D2-ADEC-AD4B-AA15-D4376A981CB9}" dt="2022-11-02T11:24:30.520" v="8295" actId="1076"/>
          <ac:picMkLst>
            <pc:docMk/>
            <pc:sldMk cId="3856794486" sldId="323"/>
            <ac:picMk id="45" creationId="{3CCB8A65-3635-090C-DE72-94EA5C9E954D}"/>
          </ac:picMkLst>
        </pc:picChg>
        <pc:picChg chg="del">
          <ac:chgData name="Marie PERROUDON" userId="829903da-8d50-4434-b439-71cf1f776a27" providerId="ADAL" clId="{CCA431D2-ADEC-AD4B-AA15-D4376A981CB9}" dt="2022-11-02T11:06:47.908" v="8227" actId="478"/>
          <ac:picMkLst>
            <pc:docMk/>
            <pc:sldMk cId="3856794486" sldId="323"/>
            <ac:picMk id="46" creationId="{0E12FA5B-19C7-BDAB-20A0-450DE77ACC48}"/>
          </ac:picMkLst>
        </pc:picChg>
        <pc:picChg chg="add del mod">
          <ac:chgData name="Marie PERROUDON" userId="829903da-8d50-4434-b439-71cf1f776a27" providerId="ADAL" clId="{CCA431D2-ADEC-AD4B-AA15-D4376A981CB9}" dt="2022-11-02T11:25:37.747" v="8301" actId="478"/>
          <ac:picMkLst>
            <pc:docMk/>
            <pc:sldMk cId="3856794486" sldId="323"/>
            <ac:picMk id="50" creationId="{0A312233-A514-F133-2B42-347B4B1BA099}"/>
          </ac:picMkLst>
        </pc:picChg>
        <pc:picChg chg="add del mod">
          <ac:chgData name="Marie PERROUDON" userId="829903da-8d50-4434-b439-71cf1f776a27" providerId="ADAL" clId="{CCA431D2-ADEC-AD4B-AA15-D4376A981CB9}" dt="2022-11-02T11:25:46.627" v="8303" actId="478"/>
          <ac:picMkLst>
            <pc:docMk/>
            <pc:sldMk cId="3856794486" sldId="323"/>
            <ac:picMk id="51" creationId="{22874684-0FDB-094D-DD7A-0A8CCF8AA7F2}"/>
          </ac:picMkLst>
        </pc:picChg>
        <pc:picChg chg="add del mod">
          <ac:chgData name="Marie PERROUDON" userId="829903da-8d50-4434-b439-71cf1f776a27" providerId="ADAL" clId="{CCA431D2-ADEC-AD4B-AA15-D4376A981CB9}" dt="2022-11-02T11:25:46.627" v="8303" actId="478"/>
          <ac:picMkLst>
            <pc:docMk/>
            <pc:sldMk cId="3856794486" sldId="323"/>
            <ac:picMk id="52" creationId="{C7619D15-90BF-184D-01DA-0634DBF0646C}"/>
          </ac:picMkLst>
        </pc:picChg>
        <pc:picChg chg="add mod">
          <ac:chgData name="Marie PERROUDON" userId="829903da-8d50-4434-b439-71cf1f776a27" providerId="ADAL" clId="{CCA431D2-ADEC-AD4B-AA15-D4376A981CB9}" dt="2022-11-02T13:31:39.420" v="10389" actId="14100"/>
          <ac:picMkLst>
            <pc:docMk/>
            <pc:sldMk cId="3856794486" sldId="323"/>
            <ac:picMk id="55" creationId="{AA05DFF6-4352-5885-B79F-B850FB2B4014}"/>
          </ac:picMkLst>
        </pc:picChg>
        <pc:picChg chg="add mod">
          <ac:chgData name="Marie PERROUDON" userId="829903da-8d50-4434-b439-71cf1f776a27" providerId="ADAL" clId="{CCA431D2-ADEC-AD4B-AA15-D4376A981CB9}" dt="2022-11-02T13:36:30.738" v="10588" actId="1076"/>
          <ac:picMkLst>
            <pc:docMk/>
            <pc:sldMk cId="3856794486" sldId="323"/>
            <ac:picMk id="59" creationId="{F765FBDF-9423-0889-C1A3-8C47E16A972E}"/>
          </ac:picMkLst>
        </pc:picChg>
        <pc:cxnChg chg="mod">
          <ac:chgData name="Marie PERROUDON" userId="829903da-8d50-4434-b439-71cf1f776a27" providerId="ADAL" clId="{CCA431D2-ADEC-AD4B-AA15-D4376A981CB9}" dt="2022-11-02T11:07:23.423" v="8237" actId="14100"/>
          <ac:cxnSpMkLst>
            <pc:docMk/>
            <pc:sldMk cId="3856794486" sldId="323"/>
            <ac:cxnSpMk id="11" creationId="{729C1112-27E5-1150-9E23-2EA93DE5F536}"/>
          </ac:cxnSpMkLst>
        </pc:cxnChg>
      </pc:sldChg>
      <pc:sldChg chg="addSp delSp modSp add mod">
        <pc:chgData name="Marie PERROUDON" userId="829903da-8d50-4434-b439-71cf1f776a27" providerId="ADAL" clId="{CCA431D2-ADEC-AD4B-AA15-D4376A981CB9}" dt="2022-11-10T08:28:08.376" v="11773" actId="14100"/>
        <pc:sldMkLst>
          <pc:docMk/>
          <pc:sldMk cId="2712479082" sldId="324"/>
        </pc:sldMkLst>
        <pc:spChg chg="mod">
          <ac:chgData name="Marie PERROUDON" userId="829903da-8d50-4434-b439-71cf1f776a27" providerId="ADAL" clId="{CCA431D2-ADEC-AD4B-AA15-D4376A981CB9}" dt="2022-11-02T10:46:39.798" v="6855" actId="20577"/>
          <ac:spMkLst>
            <pc:docMk/>
            <pc:sldMk cId="2712479082" sldId="324"/>
            <ac:spMk id="3" creationId="{7017A4DD-61E8-2A6F-2E53-1C07F97ED582}"/>
          </ac:spMkLst>
        </pc:spChg>
        <pc:spChg chg="mod">
          <ac:chgData name="Marie PERROUDON" userId="829903da-8d50-4434-b439-71cf1f776a27" providerId="ADAL" clId="{CCA431D2-ADEC-AD4B-AA15-D4376A981CB9}" dt="2022-11-02T10:46:42.491" v="6859" actId="20577"/>
          <ac:spMkLst>
            <pc:docMk/>
            <pc:sldMk cId="2712479082" sldId="324"/>
            <ac:spMk id="5" creationId="{127538C6-1E60-5724-9DED-52F9D3151303}"/>
          </ac:spMkLst>
        </pc:spChg>
        <pc:spChg chg="mod">
          <ac:chgData name="Marie PERROUDON" userId="829903da-8d50-4434-b439-71cf1f776a27" providerId="ADAL" clId="{CCA431D2-ADEC-AD4B-AA15-D4376A981CB9}" dt="2022-11-02T10:46:45.225" v="6863" actId="20577"/>
          <ac:spMkLst>
            <pc:docMk/>
            <pc:sldMk cId="2712479082" sldId="324"/>
            <ac:spMk id="6" creationId="{7B565631-4C55-2093-FE1F-9C556CF4931A}"/>
          </ac:spMkLst>
        </pc:spChg>
        <pc:spChg chg="mod">
          <ac:chgData name="Marie PERROUDON" userId="829903da-8d50-4434-b439-71cf1f776a27" providerId="ADAL" clId="{CCA431D2-ADEC-AD4B-AA15-D4376A981CB9}" dt="2022-11-02T10:46:48.311" v="6867" actId="20577"/>
          <ac:spMkLst>
            <pc:docMk/>
            <pc:sldMk cId="2712479082" sldId="324"/>
            <ac:spMk id="7" creationId="{71208C33-E349-28CF-B880-31C2734CEA58}"/>
          </ac:spMkLst>
        </pc:spChg>
        <pc:spChg chg="mod">
          <ac:chgData name="Marie PERROUDON" userId="829903da-8d50-4434-b439-71cf1f776a27" providerId="ADAL" clId="{CCA431D2-ADEC-AD4B-AA15-D4376A981CB9}" dt="2022-11-02T14:06:01.047" v="11175" actId="20577"/>
          <ac:spMkLst>
            <pc:docMk/>
            <pc:sldMk cId="2712479082" sldId="324"/>
            <ac:spMk id="8" creationId="{F2E127FF-E684-57C6-6E60-4F806B788D8D}"/>
          </ac:spMkLst>
        </pc:spChg>
        <pc:spChg chg="mod">
          <ac:chgData name="Marie PERROUDON" userId="829903da-8d50-4434-b439-71cf1f776a27" providerId="ADAL" clId="{CCA431D2-ADEC-AD4B-AA15-D4376A981CB9}" dt="2022-11-02T10:48:42.855" v="6898" actId="20577"/>
          <ac:spMkLst>
            <pc:docMk/>
            <pc:sldMk cId="2712479082" sldId="324"/>
            <ac:spMk id="10" creationId="{00000000-0000-0000-0000-000000000000}"/>
          </ac:spMkLst>
        </pc:spChg>
        <pc:spChg chg="mod">
          <ac:chgData name="Marie PERROUDON" userId="829903da-8d50-4434-b439-71cf1f776a27" providerId="ADAL" clId="{CCA431D2-ADEC-AD4B-AA15-D4376A981CB9}" dt="2022-11-02T13:44:08.469" v="10610" actId="2711"/>
          <ac:spMkLst>
            <pc:docMk/>
            <pc:sldMk cId="2712479082" sldId="324"/>
            <ac:spMk id="14" creationId="{95A98C90-B8AA-4464-1936-BF2B948E85E4}"/>
          </ac:spMkLst>
        </pc:spChg>
        <pc:spChg chg="mod">
          <ac:chgData name="Marie PERROUDON" userId="829903da-8d50-4434-b439-71cf1f776a27" providerId="ADAL" clId="{CCA431D2-ADEC-AD4B-AA15-D4376A981CB9}" dt="2022-11-10T08:28:08.376" v="11773" actId="14100"/>
          <ac:spMkLst>
            <pc:docMk/>
            <pc:sldMk cId="2712479082" sldId="324"/>
            <ac:spMk id="16" creationId="{8CECB221-8102-1C45-8271-7C347D04DF28}"/>
          </ac:spMkLst>
        </pc:spChg>
        <pc:spChg chg="mod">
          <ac:chgData name="Marie PERROUDON" userId="829903da-8d50-4434-b439-71cf1f776a27" providerId="ADAL" clId="{CCA431D2-ADEC-AD4B-AA15-D4376A981CB9}" dt="2022-11-02T13:44:44.359" v="10615" actId="207"/>
          <ac:spMkLst>
            <pc:docMk/>
            <pc:sldMk cId="2712479082" sldId="324"/>
            <ac:spMk id="17" creationId="{B4824EE9-2C28-291D-4BE8-C6695995F548}"/>
          </ac:spMkLst>
        </pc:spChg>
        <pc:spChg chg="mod">
          <ac:chgData name="Marie PERROUDON" userId="829903da-8d50-4434-b439-71cf1f776a27" providerId="ADAL" clId="{CCA431D2-ADEC-AD4B-AA15-D4376A981CB9}" dt="2022-11-02T13:56:54.360" v="10924" actId="20577"/>
          <ac:spMkLst>
            <pc:docMk/>
            <pc:sldMk cId="2712479082" sldId="324"/>
            <ac:spMk id="18" creationId="{F8F57AA2-A62B-14DC-5822-4BB138F909C5}"/>
          </ac:spMkLst>
        </pc:spChg>
        <pc:spChg chg="add mod">
          <ac:chgData name="Marie PERROUDON" userId="829903da-8d50-4434-b439-71cf1f776a27" providerId="ADAL" clId="{CCA431D2-ADEC-AD4B-AA15-D4376A981CB9}" dt="2022-11-02T14:22:45.009" v="11479" actId="14100"/>
          <ac:spMkLst>
            <pc:docMk/>
            <pc:sldMk cId="2712479082" sldId="324"/>
            <ac:spMk id="19" creationId="{D2F7CDAD-3DBD-D135-D6B5-FFED6BEDBCDC}"/>
          </ac:spMkLst>
        </pc:spChg>
        <pc:spChg chg="mod">
          <ac:chgData name="Marie PERROUDON" userId="829903da-8d50-4434-b439-71cf1f776a27" providerId="ADAL" clId="{CCA431D2-ADEC-AD4B-AA15-D4376A981CB9}" dt="2022-11-02T13:57:34.088" v="10943" actId="20577"/>
          <ac:spMkLst>
            <pc:docMk/>
            <pc:sldMk cId="2712479082" sldId="324"/>
            <ac:spMk id="20" creationId="{4CE56A43-5311-46E0-6775-3EB37935597D}"/>
          </ac:spMkLst>
        </pc:spChg>
        <pc:spChg chg="mod">
          <ac:chgData name="Marie PERROUDON" userId="829903da-8d50-4434-b439-71cf1f776a27" providerId="ADAL" clId="{CCA431D2-ADEC-AD4B-AA15-D4376A981CB9}" dt="2022-11-02T14:10:46.822" v="11265" actId="20577"/>
          <ac:spMkLst>
            <pc:docMk/>
            <pc:sldMk cId="2712479082" sldId="324"/>
            <ac:spMk id="21" creationId="{D120BFEA-4100-D64B-655D-289DA2A2107A}"/>
          </ac:spMkLst>
        </pc:spChg>
        <pc:spChg chg="add mod">
          <ac:chgData name="Marie PERROUDON" userId="829903da-8d50-4434-b439-71cf1f776a27" providerId="ADAL" clId="{CCA431D2-ADEC-AD4B-AA15-D4376A981CB9}" dt="2022-11-02T14:23:54.611" v="11499" actId="20577"/>
          <ac:spMkLst>
            <pc:docMk/>
            <pc:sldMk cId="2712479082" sldId="324"/>
            <ac:spMk id="22" creationId="{8C0B9737-1FA2-BB92-6657-16EE9B62C618}"/>
          </ac:spMkLst>
        </pc:spChg>
        <pc:spChg chg="del">
          <ac:chgData name="Marie PERROUDON" userId="829903da-8d50-4434-b439-71cf1f776a27" providerId="ADAL" clId="{CCA431D2-ADEC-AD4B-AA15-D4376A981CB9}" dt="2022-11-02T13:50:03.123" v="10697" actId="478"/>
          <ac:spMkLst>
            <pc:docMk/>
            <pc:sldMk cId="2712479082" sldId="324"/>
            <ac:spMk id="39" creationId="{A9EC9CF1-8CBE-13D5-8F10-45952830702B}"/>
          </ac:spMkLst>
        </pc:spChg>
        <pc:spChg chg="mod">
          <ac:chgData name="Marie PERROUDON" userId="829903da-8d50-4434-b439-71cf1f776a27" providerId="ADAL" clId="{CCA431D2-ADEC-AD4B-AA15-D4376A981CB9}" dt="2022-11-02T14:17:21.060" v="11311" actId="20577"/>
          <ac:spMkLst>
            <pc:docMk/>
            <pc:sldMk cId="2712479082" sldId="324"/>
            <ac:spMk id="41" creationId="{0C62A953-3BE2-7420-6A58-71B9256E549D}"/>
          </ac:spMkLst>
        </pc:spChg>
        <pc:spChg chg="del">
          <ac:chgData name="Marie PERROUDON" userId="829903da-8d50-4434-b439-71cf1f776a27" providerId="ADAL" clId="{CCA431D2-ADEC-AD4B-AA15-D4376A981CB9}" dt="2022-11-02T14:23:37.869" v="11481" actId="478"/>
          <ac:spMkLst>
            <pc:docMk/>
            <pc:sldMk cId="2712479082" sldId="324"/>
            <ac:spMk id="43" creationId="{F339B1BB-B3F3-0DCD-6306-13710A0A8A0B}"/>
          </ac:spMkLst>
        </pc:spChg>
        <pc:spChg chg="mod">
          <ac:chgData name="Marie PERROUDON" userId="829903da-8d50-4434-b439-71cf1f776a27" providerId="ADAL" clId="{CCA431D2-ADEC-AD4B-AA15-D4376A981CB9}" dt="2022-11-02T13:53:31.090" v="10756" actId="6549"/>
          <ac:spMkLst>
            <pc:docMk/>
            <pc:sldMk cId="2712479082" sldId="324"/>
            <ac:spMk id="44" creationId="{D018567D-0BDC-8A7F-8F37-58DA302BBD32}"/>
          </ac:spMkLst>
        </pc:spChg>
        <pc:spChg chg="mod">
          <ac:chgData name="Marie PERROUDON" userId="829903da-8d50-4434-b439-71cf1f776a27" providerId="ADAL" clId="{CCA431D2-ADEC-AD4B-AA15-D4376A981CB9}" dt="2022-11-02T13:57:38.626" v="10953" actId="1035"/>
          <ac:spMkLst>
            <pc:docMk/>
            <pc:sldMk cId="2712479082" sldId="324"/>
            <ac:spMk id="47" creationId="{01709C0A-9BB3-ACE2-B7C6-48FDE68BFEED}"/>
          </ac:spMkLst>
        </pc:spChg>
        <pc:spChg chg="del">
          <ac:chgData name="Marie PERROUDON" userId="829903da-8d50-4434-b439-71cf1f776a27" providerId="ADAL" clId="{CCA431D2-ADEC-AD4B-AA15-D4376A981CB9}" dt="2022-11-02T13:57:22.246" v="10935" actId="478"/>
          <ac:spMkLst>
            <pc:docMk/>
            <pc:sldMk cId="2712479082" sldId="324"/>
            <ac:spMk id="49" creationId="{A88B8239-88E7-057D-FEC6-05D7245A2D34}"/>
          </ac:spMkLst>
        </pc:spChg>
        <pc:picChg chg="add mod">
          <ac:chgData name="Marie PERROUDON" userId="829903da-8d50-4434-b439-71cf1f776a27" providerId="ADAL" clId="{CCA431D2-ADEC-AD4B-AA15-D4376A981CB9}" dt="2022-11-02T10:46:33.821" v="6851" actId="1076"/>
          <ac:picMkLst>
            <pc:docMk/>
            <pc:sldMk cId="2712479082" sldId="324"/>
            <ac:picMk id="4" creationId="{5A2DF1D5-FF5D-EC51-EC95-118EACFDDD22}"/>
          </ac:picMkLst>
        </pc:picChg>
        <pc:picChg chg="add mod modCrop">
          <ac:chgData name="Marie PERROUDON" userId="829903da-8d50-4434-b439-71cf1f776a27" providerId="ADAL" clId="{CCA431D2-ADEC-AD4B-AA15-D4376A981CB9}" dt="2022-11-02T10:50:24.844" v="6911" actId="167"/>
          <ac:picMkLst>
            <pc:docMk/>
            <pc:sldMk cId="2712479082" sldId="324"/>
            <ac:picMk id="12" creationId="{31C8C49E-B1FD-C13D-33DF-85C31E6D71D1}"/>
          </ac:picMkLst>
        </pc:picChg>
        <pc:picChg chg="add mod">
          <ac:chgData name="Marie PERROUDON" userId="829903da-8d50-4434-b439-71cf1f776a27" providerId="ADAL" clId="{CCA431D2-ADEC-AD4B-AA15-D4376A981CB9}" dt="2022-11-02T13:57:38.626" v="10953" actId="1035"/>
          <ac:picMkLst>
            <pc:docMk/>
            <pc:sldMk cId="2712479082" sldId="324"/>
            <ac:picMk id="13" creationId="{D1E0EFEC-7EFA-367A-A2DC-688237B00884}"/>
          </ac:picMkLst>
        </pc:picChg>
        <pc:picChg chg="add mod">
          <ac:chgData name="Marie PERROUDON" userId="829903da-8d50-4434-b439-71cf1f776a27" providerId="ADAL" clId="{CCA431D2-ADEC-AD4B-AA15-D4376A981CB9}" dt="2022-11-02T14:21:16.975" v="11313" actId="1076"/>
          <ac:picMkLst>
            <pc:docMk/>
            <pc:sldMk cId="2712479082" sldId="324"/>
            <ac:picMk id="15" creationId="{8AE750AC-AFEE-E655-A862-394EDFFD279B}"/>
          </ac:picMkLst>
        </pc:picChg>
        <pc:picChg chg="del">
          <ac:chgData name="Marie PERROUDON" userId="829903da-8d50-4434-b439-71cf1f776a27" providerId="ADAL" clId="{CCA431D2-ADEC-AD4B-AA15-D4376A981CB9}" dt="2022-11-02T10:49:24.227" v="6900" actId="478"/>
          <ac:picMkLst>
            <pc:docMk/>
            <pc:sldMk cId="2712479082" sldId="324"/>
            <ac:picMk id="23" creationId="{AB9E8D28-24DF-B526-EF51-E684D90870EE}"/>
          </ac:picMkLst>
        </pc:picChg>
        <pc:picChg chg="add mod">
          <ac:chgData name="Marie PERROUDON" userId="829903da-8d50-4434-b439-71cf1f776a27" providerId="ADAL" clId="{CCA431D2-ADEC-AD4B-AA15-D4376A981CB9}" dt="2022-11-02T14:23:50.273" v="11482"/>
          <ac:picMkLst>
            <pc:docMk/>
            <pc:sldMk cId="2712479082" sldId="324"/>
            <ac:picMk id="24" creationId="{3D3FD17D-DAF3-928B-F10C-01C479176D41}"/>
          </ac:picMkLst>
        </pc:picChg>
        <pc:picChg chg="del">
          <ac:chgData name="Marie PERROUDON" userId="829903da-8d50-4434-b439-71cf1f776a27" providerId="ADAL" clId="{CCA431D2-ADEC-AD4B-AA15-D4376A981CB9}" dt="2022-11-02T10:46:30.341" v="6849" actId="478"/>
          <ac:picMkLst>
            <pc:docMk/>
            <pc:sldMk cId="2712479082" sldId="324"/>
            <ac:picMk id="31" creationId="{03D7B4B2-63D5-817F-FBF8-915404BD5706}"/>
          </ac:picMkLst>
        </pc:picChg>
        <pc:picChg chg="del">
          <ac:chgData name="Marie PERROUDON" userId="829903da-8d50-4434-b439-71cf1f776a27" providerId="ADAL" clId="{CCA431D2-ADEC-AD4B-AA15-D4376A981CB9}" dt="2022-11-02T13:50:03.123" v="10697" actId="478"/>
          <ac:picMkLst>
            <pc:docMk/>
            <pc:sldMk cId="2712479082" sldId="324"/>
            <ac:picMk id="34" creationId="{CAF31B4D-5409-EB2B-6C84-048AF11396CC}"/>
          </ac:picMkLst>
        </pc:picChg>
        <pc:picChg chg="del">
          <ac:chgData name="Marie PERROUDON" userId="829903da-8d50-4434-b439-71cf1f776a27" providerId="ADAL" clId="{CCA431D2-ADEC-AD4B-AA15-D4376A981CB9}" dt="2022-11-02T13:53:42.279" v="10759" actId="478"/>
          <ac:picMkLst>
            <pc:docMk/>
            <pc:sldMk cId="2712479082" sldId="324"/>
            <ac:picMk id="35" creationId="{9C5A0928-B342-3E79-416F-0AFD3263CA43}"/>
          </ac:picMkLst>
        </pc:picChg>
        <pc:picChg chg="del">
          <ac:chgData name="Marie PERROUDON" userId="829903da-8d50-4434-b439-71cf1f776a27" providerId="ADAL" clId="{CCA431D2-ADEC-AD4B-AA15-D4376A981CB9}" dt="2022-11-02T13:57:22.246" v="10935" actId="478"/>
          <ac:picMkLst>
            <pc:docMk/>
            <pc:sldMk cId="2712479082" sldId="324"/>
            <ac:picMk id="37" creationId="{CBF528CF-B8C0-502B-8246-E29099620D16}"/>
          </ac:picMkLst>
        </pc:picChg>
        <pc:picChg chg="mod">
          <ac:chgData name="Marie PERROUDON" userId="829903da-8d50-4434-b439-71cf1f776a27" providerId="ADAL" clId="{CCA431D2-ADEC-AD4B-AA15-D4376A981CB9}" dt="2022-11-02T13:50:07.948" v="10698" actId="1076"/>
          <ac:picMkLst>
            <pc:docMk/>
            <pc:sldMk cId="2712479082" sldId="324"/>
            <ac:picMk id="46" creationId="{0E12FA5B-19C7-BDAB-20A0-450DE77ACC48}"/>
          </ac:picMkLst>
        </pc:picChg>
      </pc:sldChg>
      <pc:sldChg chg="addSp delSp modSp add mod ord">
        <pc:chgData name="Marie PERROUDON" userId="829903da-8d50-4434-b439-71cf1f776a27" providerId="ADAL" clId="{CCA431D2-ADEC-AD4B-AA15-D4376A981CB9}" dt="2022-11-14T11:50:42.896" v="11778" actId="20578"/>
        <pc:sldMkLst>
          <pc:docMk/>
          <pc:sldMk cId="2084671748" sldId="325"/>
        </pc:sldMkLst>
        <pc:spChg chg="mod">
          <ac:chgData name="Marie PERROUDON" userId="829903da-8d50-4434-b439-71cf1f776a27" providerId="ADAL" clId="{CCA431D2-ADEC-AD4B-AA15-D4376A981CB9}" dt="2022-11-02T11:41:53.846" v="9294" actId="207"/>
          <ac:spMkLst>
            <pc:docMk/>
            <pc:sldMk cId="2084671748" sldId="325"/>
            <ac:spMk id="8" creationId="{F2E127FF-E684-57C6-6E60-4F806B788D8D}"/>
          </ac:spMkLst>
        </pc:spChg>
        <pc:spChg chg="mod">
          <ac:chgData name="Marie PERROUDON" userId="829903da-8d50-4434-b439-71cf1f776a27" providerId="ADAL" clId="{CCA431D2-ADEC-AD4B-AA15-D4376A981CB9}" dt="2022-11-02T11:26:54.608" v="8311" actId="20577"/>
          <ac:spMkLst>
            <pc:docMk/>
            <pc:sldMk cId="2084671748" sldId="325"/>
            <ac:spMk id="10" creationId="{00000000-0000-0000-0000-000000000000}"/>
          </ac:spMkLst>
        </pc:spChg>
        <pc:spChg chg="mod">
          <ac:chgData name="Marie PERROUDON" userId="829903da-8d50-4434-b439-71cf1f776a27" providerId="ADAL" clId="{CCA431D2-ADEC-AD4B-AA15-D4376A981CB9}" dt="2022-11-02T13:02:07.871" v="10143" actId="20577"/>
          <ac:spMkLst>
            <pc:docMk/>
            <pc:sldMk cId="2084671748" sldId="325"/>
            <ac:spMk id="14" creationId="{95A98C90-B8AA-4464-1936-BF2B948E85E4}"/>
          </ac:spMkLst>
        </pc:spChg>
        <pc:spChg chg="add mod">
          <ac:chgData name="Marie PERROUDON" userId="829903da-8d50-4434-b439-71cf1f776a27" providerId="ADAL" clId="{CCA431D2-ADEC-AD4B-AA15-D4376A981CB9}" dt="2022-11-02T13:16:59.680" v="10216" actId="207"/>
          <ac:spMkLst>
            <pc:docMk/>
            <pc:sldMk cId="2084671748" sldId="325"/>
            <ac:spMk id="15" creationId="{965BABC9-8F6E-D9FC-D134-4A85EC916396}"/>
          </ac:spMkLst>
        </pc:spChg>
        <pc:spChg chg="del">
          <ac:chgData name="Marie PERROUDON" userId="829903da-8d50-4434-b439-71cf1f776a27" providerId="ADAL" clId="{CCA431D2-ADEC-AD4B-AA15-D4376A981CB9}" dt="2022-11-02T11:42:00.268" v="9296" actId="478"/>
          <ac:spMkLst>
            <pc:docMk/>
            <pc:sldMk cId="2084671748" sldId="325"/>
            <ac:spMk id="16" creationId="{8CECB221-8102-1C45-8271-7C347D04DF28}"/>
          </ac:spMkLst>
        </pc:spChg>
        <pc:spChg chg="mod">
          <ac:chgData name="Marie PERROUDON" userId="829903da-8d50-4434-b439-71cf1f776a27" providerId="ADAL" clId="{CCA431D2-ADEC-AD4B-AA15-D4376A981CB9}" dt="2022-11-02T11:39:42.444" v="9283" actId="20577"/>
          <ac:spMkLst>
            <pc:docMk/>
            <pc:sldMk cId="2084671748" sldId="325"/>
            <ac:spMk id="17" creationId="{B4824EE9-2C28-291D-4BE8-C6695995F548}"/>
          </ac:spMkLst>
        </pc:spChg>
        <pc:spChg chg="mod">
          <ac:chgData name="Marie PERROUDON" userId="829903da-8d50-4434-b439-71cf1f776a27" providerId="ADAL" clId="{CCA431D2-ADEC-AD4B-AA15-D4376A981CB9}" dt="2022-11-02T11:36:03.781" v="9148" actId="20577"/>
          <ac:spMkLst>
            <pc:docMk/>
            <pc:sldMk cId="2084671748" sldId="325"/>
            <ac:spMk id="18" creationId="{F8F57AA2-A62B-14DC-5822-4BB138F909C5}"/>
          </ac:spMkLst>
        </pc:spChg>
        <pc:spChg chg="add mod">
          <ac:chgData name="Marie PERROUDON" userId="829903da-8d50-4434-b439-71cf1f776a27" providerId="ADAL" clId="{CCA431D2-ADEC-AD4B-AA15-D4376A981CB9}" dt="2022-11-02T13:09:30.606" v="10161" actId="20577"/>
          <ac:spMkLst>
            <pc:docMk/>
            <pc:sldMk cId="2084671748" sldId="325"/>
            <ac:spMk id="19" creationId="{546C52A3-D599-3051-824C-C24782C7F03D}"/>
          </ac:spMkLst>
        </pc:spChg>
        <pc:spChg chg="mod">
          <ac:chgData name="Marie PERROUDON" userId="829903da-8d50-4434-b439-71cf1f776a27" providerId="ADAL" clId="{CCA431D2-ADEC-AD4B-AA15-D4376A981CB9}" dt="2022-11-02T11:42:03.387" v="9297" actId="14100"/>
          <ac:spMkLst>
            <pc:docMk/>
            <pc:sldMk cId="2084671748" sldId="325"/>
            <ac:spMk id="20" creationId="{4CE56A43-5311-46E0-6775-3EB37935597D}"/>
          </ac:spMkLst>
        </pc:spChg>
        <pc:spChg chg="mod">
          <ac:chgData name="Marie PERROUDON" userId="829903da-8d50-4434-b439-71cf1f776a27" providerId="ADAL" clId="{CCA431D2-ADEC-AD4B-AA15-D4376A981CB9}" dt="2022-11-02T11:31:04.581" v="8851" actId="20577"/>
          <ac:spMkLst>
            <pc:docMk/>
            <pc:sldMk cId="2084671748" sldId="325"/>
            <ac:spMk id="21" creationId="{D120BFEA-4100-D64B-655D-289DA2A2107A}"/>
          </ac:spMkLst>
        </pc:spChg>
        <pc:spChg chg="add mod">
          <ac:chgData name="Marie PERROUDON" userId="829903da-8d50-4434-b439-71cf1f776a27" providerId="ADAL" clId="{CCA431D2-ADEC-AD4B-AA15-D4376A981CB9}" dt="2022-11-02T13:10:16.989" v="10185" actId="20577"/>
          <ac:spMkLst>
            <pc:docMk/>
            <pc:sldMk cId="2084671748" sldId="325"/>
            <ac:spMk id="24" creationId="{5CAAF596-AFE7-9921-6EC7-1964750190D8}"/>
          </ac:spMkLst>
        </pc:spChg>
        <pc:spChg chg="add mod">
          <ac:chgData name="Marie PERROUDON" userId="829903da-8d50-4434-b439-71cf1f776a27" providerId="ADAL" clId="{CCA431D2-ADEC-AD4B-AA15-D4376A981CB9}" dt="2022-11-02T13:01:50.276" v="10140" actId="20577"/>
          <ac:spMkLst>
            <pc:docMk/>
            <pc:sldMk cId="2084671748" sldId="325"/>
            <ac:spMk id="26" creationId="{9F76BFB6-DF08-7569-DD6E-FAE999D91E96}"/>
          </ac:spMkLst>
        </pc:spChg>
        <pc:spChg chg="add mod">
          <ac:chgData name="Marie PERROUDON" userId="829903da-8d50-4434-b439-71cf1f776a27" providerId="ADAL" clId="{CCA431D2-ADEC-AD4B-AA15-D4376A981CB9}" dt="2022-11-02T11:55:31.739" v="9707" actId="404"/>
          <ac:spMkLst>
            <pc:docMk/>
            <pc:sldMk cId="2084671748" sldId="325"/>
            <ac:spMk id="28" creationId="{264D4A43-817B-1F70-42C7-786584778074}"/>
          </ac:spMkLst>
        </pc:spChg>
        <pc:spChg chg="add mod">
          <ac:chgData name="Marie PERROUDON" userId="829903da-8d50-4434-b439-71cf1f776a27" providerId="ADAL" clId="{CCA431D2-ADEC-AD4B-AA15-D4376A981CB9}" dt="2022-11-02T13:01:55.451" v="10141" actId="20577"/>
          <ac:spMkLst>
            <pc:docMk/>
            <pc:sldMk cId="2084671748" sldId="325"/>
            <ac:spMk id="32" creationId="{89D0DBD3-2895-E614-E24E-EB172CF06E93}"/>
          </ac:spMkLst>
        </pc:spChg>
        <pc:spChg chg="add mod">
          <ac:chgData name="Marie PERROUDON" userId="829903da-8d50-4434-b439-71cf1f776a27" providerId="ADAL" clId="{CCA431D2-ADEC-AD4B-AA15-D4376A981CB9}" dt="2022-11-02T13:01:33.114" v="10139" actId="20577"/>
          <ac:spMkLst>
            <pc:docMk/>
            <pc:sldMk cId="2084671748" sldId="325"/>
            <ac:spMk id="33" creationId="{FE2BD6E2-08E6-255D-E4A5-8D7A0F61ED48}"/>
          </ac:spMkLst>
        </pc:spChg>
        <pc:spChg chg="del mod">
          <ac:chgData name="Marie PERROUDON" userId="829903da-8d50-4434-b439-71cf1f776a27" providerId="ADAL" clId="{CCA431D2-ADEC-AD4B-AA15-D4376A981CB9}" dt="2022-11-02T11:40:00.264" v="9285" actId="478"/>
          <ac:spMkLst>
            <pc:docMk/>
            <pc:sldMk cId="2084671748" sldId="325"/>
            <ac:spMk id="39" creationId="{A9EC9CF1-8CBE-13D5-8F10-45952830702B}"/>
          </ac:spMkLst>
        </pc:spChg>
        <pc:spChg chg="del">
          <ac:chgData name="Marie PERROUDON" userId="829903da-8d50-4434-b439-71cf1f776a27" providerId="ADAL" clId="{CCA431D2-ADEC-AD4B-AA15-D4376A981CB9}" dt="2022-11-02T11:40:13.495" v="9287" actId="478"/>
          <ac:spMkLst>
            <pc:docMk/>
            <pc:sldMk cId="2084671748" sldId="325"/>
            <ac:spMk id="41" creationId="{0C62A953-3BE2-7420-6A58-71B9256E549D}"/>
          </ac:spMkLst>
        </pc:spChg>
        <pc:spChg chg="del">
          <ac:chgData name="Marie PERROUDON" userId="829903da-8d50-4434-b439-71cf1f776a27" providerId="ADAL" clId="{CCA431D2-ADEC-AD4B-AA15-D4376A981CB9}" dt="2022-11-02T11:43:25.277" v="9395" actId="478"/>
          <ac:spMkLst>
            <pc:docMk/>
            <pc:sldMk cId="2084671748" sldId="325"/>
            <ac:spMk id="43" creationId="{F339B1BB-B3F3-0DCD-6306-13710A0A8A0B}"/>
          </ac:spMkLst>
        </pc:spChg>
        <pc:spChg chg="mod">
          <ac:chgData name="Marie PERROUDON" userId="829903da-8d50-4434-b439-71cf1f776a27" providerId="ADAL" clId="{CCA431D2-ADEC-AD4B-AA15-D4376A981CB9}" dt="2022-11-02T11:57:53.512" v="9864" actId="313"/>
          <ac:spMkLst>
            <pc:docMk/>
            <pc:sldMk cId="2084671748" sldId="325"/>
            <ac:spMk id="44" creationId="{D018567D-0BDC-8A7F-8F37-58DA302BBD32}"/>
          </ac:spMkLst>
        </pc:spChg>
        <pc:spChg chg="del">
          <ac:chgData name="Marie PERROUDON" userId="829903da-8d50-4434-b439-71cf1f776a27" providerId="ADAL" clId="{CCA431D2-ADEC-AD4B-AA15-D4376A981CB9}" dt="2022-11-02T11:36:17.866" v="9150" actId="478"/>
          <ac:spMkLst>
            <pc:docMk/>
            <pc:sldMk cId="2084671748" sldId="325"/>
            <ac:spMk id="47" creationId="{01709C0A-9BB3-ACE2-B7C6-48FDE68BFEED}"/>
          </ac:spMkLst>
        </pc:spChg>
        <pc:spChg chg="mod">
          <ac:chgData name="Marie PERROUDON" userId="829903da-8d50-4434-b439-71cf1f776a27" providerId="ADAL" clId="{CCA431D2-ADEC-AD4B-AA15-D4376A981CB9}" dt="2022-11-02T13:01:57.341" v="10142" actId="20577"/>
          <ac:spMkLst>
            <pc:docMk/>
            <pc:sldMk cId="2084671748" sldId="325"/>
            <ac:spMk id="49" creationId="{A88B8239-88E7-057D-FEC6-05D7245A2D34}"/>
          </ac:spMkLst>
        </pc:spChg>
        <pc:picChg chg="add del mod">
          <ac:chgData name="Marie PERROUDON" userId="829903da-8d50-4434-b439-71cf1f776a27" providerId="ADAL" clId="{CCA431D2-ADEC-AD4B-AA15-D4376A981CB9}" dt="2022-11-02T13:10:27.355" v="10186" actId="478"/>
          <ac:picMkLst>
            <pc:docMk/>
            <pc:sldMk cId="2084671748" sldId="325"/>
            <ac:picMk id="2" creationId="{94DEC7B7-D940-1831-4842-B726E7703266}"/>
          </ac:picMkLst>
        </pc:picChg>
        <pc:picChg chg="del">
          <ac:chgData name="Marie PERROUDON" userId="829903da-8d50-4434-b439-71cf1f776a27" providerId="ADAL" clId="{CCA431D2-ADEC-AD4B-AA15-D4376A981CB9}" dt="2022-11-02T11:43:36.962" v="9396" actId="478"/>
          <ac:picMkLst>
            <pc:docMk/>
            <pc:sldMk cId="2084671748" sldId="325"/>
            <ac:picMk id="4" creationId="{5A2DF1D5-FF5D-EC51-EC95-118EACFDDD22}"/>
          </ac:picMkLst>
        </pc:picChg>
        <pc:picChg chg="add mod">
          <ac:chgData name="Marie PERROUDON" userId="829903da-8d50-4434-b439-71cf1f776a27" providerId="ADAL" clId="{CCA431D2-ADEC-AD4B-AA15-D4376A981CB9}" dt="2022-11-02T12:03:05.543" v="10110" actId="1076"/>
          <ac:picMkLst>
            <pc:docMk/>
            <pc:sldMk cId="2084671748" sldId="325"/>
            <ac:picMk id="9" creationId="{0729997D-4BD3-17D3-2472-A39762AD2736}"/>
          </ac:picMkLst>
        </pc:picChg>
        <pc:picChg chg="del">
          <ac:chgData name="Marie PERROUDON" userId="829903da-8d50-4434-b439-71cf1f776a27" providerId="ADAL" clId="{CCA431D2-ADEC-AD4B-AA15-D4376A981CB9}" dt="2022-11-02T13:14:15.040" v="10190" actId="478"/>
          <ac:picMkLst>
            <pc:docMk/>
            <pc:sldMk cId="2084671748" sldId="325"/>
            <ac:picMk id="12" creationId="{31C8C49E-B1FD-C13D-33DF-85C31E6D71D1}"/>
          </ac:picMkLst>
        </pc:picChg>
        <pc:picChg chg="add del mod">
          <ac:chgData name="Marie PERROUDON" userId="829903da-8d50-4434-b439-71cf1f776a27" providerId="ADAL" clId="{CCA431D2-ADEC-AD4B-AA15-D4376A981CB9}" dt="2022-11-02T13:09:34.506" v="10162" actId="478"/>
          <ac:picMkLst>
            <pc:docMk/>
            <pc:sldMk cId="2084671748" sldId="325"/>
            <ac:picMk id="22" creationId="{5B87FA82-7038-D3D4-83DA-643C376136F6}"/>
          </ac:picMkLst>
        </pc:picChg>
        <pc:picChg chg="add mod">
          <ac:chgData name="Marie PERROUDON" userId="829903da-8d50-4434-b439-71cf1f776a27" providerId="ADAL" clId="{CCA431D2-ADEC-AD4B-AA15-D4376A981CB9}" dt="2022-11-02T13:16:41.160" v="10213" actId="1076"/>
          <ac:picMkLst>
            <pc:docMk/>
            <pc:sldMk cId="2084671748" sldId="325"/>
            <ac:picMk id="23" creationId="{F6896617-BD6E-7359-0444-C6BFED27DFE1}"/>
          </ac:picMkLst>
        </pc:picChg>
        <pc:picChg chg="add mod">
          <ac:chgData name="Marie PERROUDON" userId="829903da-8d50-4434-b439-71cf1f776a27" providerId="ADAL" clId="{CCA431D2-ADEC-AD4B-AA15-D4376A981CB9}" dt="2022-11-02T11:44:53.679" v="9401" actId="1076"/>
          <ac:picMkLst>
            <pc:docMk/>
            <pc:sldMk cId="2084671748" sldId="325"/>
            <ac:picMk id="25" creationId="{759A4E84-5CA8-ECF4-429F-6426EEF4FAEA}"/>
          </ac:picMkLst>
        </pc:picChg>
        <pc:picChg chg="del">
          <ac:chgData name="Marie PERROUDON" userId="829903da-8d50-4434-b439-71cf1f776a27" providerId="ADAL" clId="{CCA431D2-ADEC-AD4B-AA15-D4376A981CB9}" dt="2022-11-02T11:41:57.059" v="9295" actId="478"/>
          <ac:picMkLst>
            <pc:docMk/>
            <pc:sldMk cId="2084671748" sldId="325"/>
            <ac:picMk id="29" creationId="{1EFED216-25AF-618D-3ECC-0D885CF1CFE1}"/>
          </ac:picMkLst>
        </pc:picChg>
        <pc:picChg chg="add mod">
          <ac:chgData name="Marie PERROUDON" userId="829903da-8d50-4434-b439-71cf1f776a27" providerId="ADAL" clId="{CCA431D2-ADEC-AD4B-AA15-D4376A981CB9}" dt="2022-11-02T11:55:38.861" v="9708" actId="1076"/>
          <ac:picMkLst>
            <pc:docMk/>
            <pc:sldMk cId="2084671748" sldId="325"/>
            <ac:picMk id="30" creationId="{3D406AC9-0BB2-AD72-BC4D-BF1B07D101B8}"/>
          </ac:picMkLst>
        </pc:picChg>
        <pc:picChg chg="add mod">
          <ac:chgData name="Marie PERROUDON" userId="829903da-8d50-4434-b439-71cf1f776a27" providerId="ADAL" clId="{CCA431D2-ADEC-AD4B-AA15-D4376A981CB9}" dt="2022-11-02T11:58:43.793" v="9893" actId="1076"/>
          <ac:picMkLst>
            <pc:docMk/>
            <pc:sldMk cId="2084671748" sldId="325"/>
            <ac:picMk id="31" creationId="{9DFFEFC7-0A79-D9A4-0B01-4C127312BB50}"/>
          </ac:picMkLst>
        </pc:picChg>
        <pc:picChg chg="del mod">
          <ac:chgData name="Marie PERROUDON" userId="829903da-8d50-4434-b439-71cf1f776a27" providerId="ADAL" clId="{CCA431D2-ADEC-AD4B-AA15-D4376A981CB9}" dt="2022-11-02T11:39:57.774" v="9284" actId="478"/>
          <ac:picMkLst>
            <pc:docMk/>
            <pc:sldMk cId="2084671748" sldId="325"/>
            <ac:picMk id="34" creationId="{CAF31B4D-5409-EB2B-6C84-048AF11396CC}"/>
          </ac:picMkLst>
        </pc:picChg>
        <pc:picChg chg="del">
          <ac:chgData name="Marie PERROUDON" userId="829903da-8d50-4434-b439-71cf1f776a27" providerId="ADAL" clId="{CCA431D2-ADEC-AD4B-AA15-D4376A981CB9}" dt="2022-11-02T11:36:13.801" v="9149" actId="478"/>
          <ac:picMkLst>
            <pc:docMk/>
            <pc:sldMk cId="2084671748" sldId="325"/>
            <ac:picMk id="35" creationId="{9C5A0928-B342-3E79-416F-0AFD3263CA43}"/>
          </ac:picMkLst>
        </pc:picChg>
        <pc:picChg chg="del">
          <ac:chgData name="Marie PERROUDON" userId="829903da-8d50-4434-b439-71cf1f776a27" providerId="ADAL" clId="{CCA431D2-ADEC-AD4B-AA15-D4376A981CB9}" dt="2022-11-02T11:37:40.399" v="9237" actId="478"/>
          <ac:picMkLst>
            <pc:docMk/>
            <pc:sldMk cId="2084671748" sldId="325"/>
            <ac:picMk id="37" creationId="{CBF528CF-B8C0-502B-8246-E29099620D16}"/>
          </ac:picMkLst>
        </pc:picChg>
        <pc:picChg chg="add mod">
          <ac:chgData name="Marie PERROUDON" userId="829903da-8d50-4434-b439-71cf1f776a27" providerId="ADAL" clId="{CCA431D2-ADEC-AD4B-AA15-D4376A981CB9}" dt="2022-11-02T13:09:47.919" v="10164" actId="1076"/>
          <ac:picMkLst>
            <pc:docMk/>
            <pc:sldMk cId="2084671748" sldId="325"/>
            <ac:picMk id="38" creationId="{39329406-C236-B022-16E9-9FF6DB512015}"/>
          </ac:picMkLst>
        </pc:picChg>
        <pc:picChg chg="add mod">
          <ac:chgData name="Marie PERROUDON" userId="829903da-8d50-4434-b439-71cf1f776a27" providerId="ADAL" clId="{CCA431D2-ADEC-AD4B-AA15-D4376A981CB9}" dt="2022-11-02T13:10:31.237" v="10188" actId="1076"/>
          <ac:picMkLst>
            <pc:docMk/>
            <pc:sldMk cId="2084671748" sldId="325"/>
            <ac:picMk id="40" creationId="{4411CB8D-10A4-0576-B1C7-53A7F7E6CFBF}"/>
          </ac:picMkLst>
        </pc:picChg>
        <pc:picChg chg="del">
          <ac:chgData name="Marie PERROUDON" userId="829903da-8d50-4434-b439-71cf1f776a27" providerId="ADAL" clId="{CCA431D2-ADEC-AD4B-AA15-D4376A981CB9}" dt="2022-11-02T11:40:12.126" v="9286" actId="478"/>
          <ac:picMkLst>
            <pc:docMk/>
            <pc:sldMk cId="2084671748" sldId="325"/>
            <ac:picMk id="42" creationId="{DC88724A-96F2-0339-830C-607CB8F390BA}"/>
          </ac:picMkLst>
        </pc:picChg>
        <pc:picChg chg="del mod">
          <ac:chgData name="Marie PERROUDON" userId="829903da-8d50-4434-b439-71cf1f776a27" providerId="ADAL" clId="{CCA431D2-ADEC-AD4B-AA15-D4376A981CB9}" dt="2022-11-02T11:52:47.302" v="9612" actId="478"/>
          <ac:picMkLst>
            <pc:docMk/>
            <pc:sldMk cId="2084671748" sldId="325"/>
            <ac:picMk id="46" creationId="{0E12FA5B-19C7-BDAB-20A0-450DE77ACC48}"/>
          </ac:picMkLst>
        </pc:picChg>
        <pc:picChg chg="add del mod modCrop">
          <ac:chgData name="Marie PERROUDON" userId="829903da-8d50-4434-b439-71cf1f776a27" providerId="ADAL" clId="{CCA431D2-ADEC-AD4B-AA15-D4376A981CB9}" dt="2022-11-02T13:15:25.288" v="10201" actId="478"/>
          <ac:picMkLst>
            <pc:docMk/>
            <pc:sldMk cId="2084671748" sldId="325"/>
            <ac:picMk id="48" creationId="{4D939053-902B-5A49-EA96-00661C5A77FF}"/>
          </ac:picMkLst>
        </pc:picChg>
        <pc:picChg chg="add mod modCrop">
          <ac:chgData name="Marie PERROUDON" userId="829903da-8d50-4434-b439-71cf1f776a27" providerId="ADAL" clId="{CCA431D2-ADEC-AD4B-AA15-D4376A981CB9}" dt="2022-11-02T13:16:48.986" v="10215" actId="732"/>
          <ac:picMkLst>
            <pc:docMk/>
            <pc:sldMk cId="2084671748" sldId="325"/>
            <ac:picMk id="51" creationId="{A9BCC82B-F216-BCD1-4D37-5C11F47A34C6}"/>
          </ac:picMkLst>
        </pc:picChg>
        <pc:cxnChg chg="mod">
          <ac:chgData name="Marie PERROUDON" userId="829903da-8d50-4434-b439-71cf1f776a27" providerId="ADAL" clId="{CCA431D2-ADEC-AD4B-AA15-D4376A981CB9}" dt="2022-11-02T11:41:44.920" v="9292" actId="1076"/>
          <ac:cxnSpMkLst>
            <pc:docMk/>
            <pc:sldMk cId="2084671748" sldId="325"/>
            <ac:cxnSpMk id="11" creationId="{729C1112-27E5-1150-9E23-2EA93DE5F536}"/>
          </ac:cxnSpMkLst>
        </pc:cxnChg>
      </pc:sldChg>
    </pc:docChg>
  </pc:docChgLst>
  <pc:docChgLst>
    <pc:chgData name="Marie PERROUDON" userId="829903da-8d50-4434-b439-71cf1f776a27" providerId="ADAL" clId="{B13C1CCE-3E10-4B21-B095-A455D21AFF3F}"/>
    <pc:docChg chg="addSld delSld modSld">
      <pc:chgData name="Marie PERROUDON" userId="829903da-8d50-4434-b439-71cf1f776a27" providerId="ADAL" clId="{B13C1CCE-3E10-4B21-B095-A455D21AFF3F}" dt="2022-11-22T12:48:35.367" v="20" actId="20577"/>
      <pc:docMkLst>
        <pc:docMk/>
      </pc:docMkLst>
      <pc:sldChg chg="modSp mod">
        <pc:chgData name="Marie PERROUDON" userId="829903da-8d50-4434-b439-71cf1f776a27" providerId="ADAL" clId="{B13C1CCE-3E10-4B21-B095-A455D21AFF3F}" dt="2022-11-22T12:48:35.367" v="20" actId="20577"/>
        <pc:sldMkLst>
          <pc:docMk/>
          <pc:sldMk cId="2425641254" sldId="277"/>
        </pc:sldMkLst>
        <pc:spChg chg="mod">
          <ac:chgData name="Marie PERROUDON" userId="829903da-8d50-4434-b439-71cf1f776a27" providerId="ADAL" clId="{B13C1CCE-3E10-4B21-B095-A455D21AFF3F}" dt="2022-11-22T12:48:35.367" v="20" actId="20577"/>
          <ac:spMkLst>
            <pc:docMk/>
            <pc:sldMk cId="2425641254" sldId="277"/>
            <ac:spMk id="3" creationId="{6B9EF722-DCDA-9C67-80EF-A7C12783989A}"/>
          </ac:spMkLst>
        </pc:spChg>
      </pc:sldChg>
      <pc:sldChg chg="add del">
        <pc:chgData name="Marie PERROUDON" userId="829903da-8d50-4434-b439-71cf1f776a27" providerId="ADAL" clId="{B13C1CCE-3E10-4B21-B095-A455D21AFF3F}" dt="2022-11-22T12:48:19.152" v="1" actId="2696"/>
        <pc:sldMkLst>
          <pc:docMk/>
          <pc:sldMk cId="756566613" sldId="326"/>
        </pc:sldMkLst>
      </pc:sldChg>
    </pc:docChg>
  </pc:docChgLst>
  <pc:docChgLst>
    <pc:chgData name="Amina  Taiar" userId="bcd2c9e0-9025-4f9e-b8db-8687f619bcc2" providerId="ADAL" clId="{D1A41C53-DECF-466C-9AAA-7A3B714C229D}"/>
    <pc:docChg chg="undo redo custSel addSld delSld modSld sldOrd">
      <pc:chgData name="Amina  Taiar" userId="bcd2c9e0-9025-4f9e-b8db-8687f619bcc2" providerId="ADAL" clId="{D1A41C53-DECF-466C-9AAA-7A3B714C229D}" dt="2023-04-19T14:07:40.948" v="4647" actId="1076"/>
      <pc:docMkLst>
        <pc:docMk/>
      </pc:docMkLst>
      <pc:sldChg chg="modTransition">
        <pc:chgData name="Amina  Taiar" userId="bcd2c9e0-9025-4f9e-b8db-8687f619bcc2" providerId="ADAL" clId="{D1A41C53-DECF-466C-9AAA-7A3B714C229D}" dt="2023-04-06T10:03:53.448" v="1355"/>
        <pc:sldMkLst>
          <pc:docMk/>
          <pc:sldMk cId="962868116" sldId="262"/>
        </pc:sldMkLst>
      </pc:sldChg>
      <pc:sldChg chg="modSp mod modTransition">
        <pc:chgData name="Amina  Taiar" userId="bcd2c9e0-9025-4f9e-b8db-8687f619bcc2" providerId="ADAL" clId="{D1A41C53-DECF-466C-9AAA-7A3B714C229D}" dt="2023-04-06T10:03:21.668" v="1352"/>
        <pc:sldMkLst>
          <pc:docMk/>
          <pc:sldMk cId="780613369" sldId="264"/>
        </pc:sldMkLst>
        <pc:spChg chg="mod">
          <ac:chgData name="Amina  Taiar" userId="bcd2c9e0-9025-4f9e-b8db-8687f619bcc2" providerId="ADAL" clId="{D1A41C53-DECF-466C-9AAA-7A3B714C229D}" dt="2023-04-06T09:49:10.954" v="1134" actId="255"/>
          <ac:spMkLst>
            <pc:docMk/>
            <pc:sldMk cId="780613369" sldId="264"/>
            <ac:spMk id="4" creationId="{C9755AAD-67D2-D84D-80E7-F5B48C16609D}"/>
          </ac:spMkLst>
        </pc:spChg>
      </pc:sldChg>
      <pc:sldChg chg="ord">
        <pc:chgData name="Amina  Taiar" userId="bcd2c9e0-9025-4f9e-b8db-8687f619bcc2" providerId="ADAL" clId="{D1A41C53-DECF-466C-9AAA-7A3B714C229D}" dt="2023-04-11T09:17:57.152" v="4120"/>
        <pc:sldMkLst>
          <pc:docMk/>
          <pc:sldMk cId="2596788283" sldId="271"/>
        </pc:sldMkLst>
      </pc:sldChg>
      <pc:sldChg chg="modSp mod modTransition">
        <pc:chgData name="Amina  Taiar" userId="bcd2c9e0-9025-4f9e-b8db-8687f619bcc2" providerId="ADAL" clId="{D1A41C53-DECF-466C-9AAA-7A3B714C229D}" dt="2023-04-13T10:12:50.648" v="4594" actId="2710"/>
        <pc:sldMkLst>
          <pc:docMk/>
          <pc:sldMk cId="4223716680" sldId="276"/>
        </pc:sldMkLst>
        <pc:spChg chg="mod">
          <ac:chgData name="Amina  Taiar" userId="bcd2c9e0-9025-4f9e-b8db-8687f619bcc2" providerId="ADAL" clId="{D1A41C53-DECF-466C-9AAA-7A3B714C229D}" dt="2023-04-13T10:12:50.648" v="4594" actId="2710"/>
          <ac:spMkLst>
            <pc:docMk/>
            <pc:sldMk cId="4223716680" sldId="276"/>
            <ac:spMk id="2" creationId="{00000000-0000-0000-0000-000000000000}"/>
          </ac:spMkLst>
        </pc:spChg>
      </pc:sldChg>
      <pc:sldChg chg="modSp mod modTransition">
        <pc:chgData name="Amina  Taiar" userId="bcd2c9e0-9025-4f9e-b8db-8687f619bcc2" providerId="ADAL" clId="{D1A41C53-DECF-466C-9AAA-7A3B714C229D}" dt="2023-04-11T08:25:12.778" v="3155" actId="20577"/>
        <pc:sldMkLst>
          <pc:docMk/>
          <pc:sldMk cId="2425641254" sldId="277"/>
        </pc:sldMkLst>
        <pc:spChg chg="mod">
          <ac:chgData name="Amina  Taiar" userId="bcd2c9e0-9025-4f9e-b8db-8687f619bcc2" providerId="ADAL" clId="{D1A41C53-DECF-466C-9AAA-7A3B714C229D}" dt="2023-04-11T08:25:12.778" v="3155" actId="20577"/>
          <ac:spMkLst>
            <pc:docMk/>
            <pc:sldMk cId="2425641254" sldId="277"/>
            <ac:spMk id="3" creationId="{6B9EF722-DCDA-9C67-80EF-A7C12783989A}"/>
          </ac:spMkLst>
        </pc:spChg>
      </pc:sldChg>
      <pc:sldChg chg="add del">
        <pc:chgData name="Amina  Taiar" userId="bcd2c9e0-9025-4f9e-b8db-8687f619bcc2" providerId="ADAL" clId="{D1A41C53-DECF-466C-9AAA-7A3B714C229D}" dt="2023-04-13T09:54:32.406" v="4184" actId="2696"/>
        <pc:sldMkLst>
          <pc:docMk/>
          <pc:sldMk cId="1906958031" sldId="280"/>
        </pc:sldMkLst>
      </pc:sldChg>
      <pc:sldChg chg="addSp delSp modSp mod setBg modClrScheme chgLayout">
        <pc:chgData name="Amina  Taiar" userId="bcd2c9e0-9025-4f9e-b8db-8687f619bcc2" providerId="ADAL" clId="{D1A41C53-DECF-466C-9AAA-7A3B714C229D}" dt="2023-04-13T10:07:33.976" v="4479" actId="14100"/>
        <pc:sldMkLst>
          <pc:docMk/>
          <pc:sldMk cId="1650886690" sldId="282"/>
        </pc:sldMkLst>
        <pc:spChg chg="add del mod ord">
          <ac:chgData name="Amina  Taiar" userId="bcd2c9e0-9025-4f9e-b8db-8687f619bcc2" providerId="ADAL" clId="{D1A41C53-DECF-466C-9AAA-7A3B714C229D}" dt="2023-03-31T14:58:26.504" v="721" actId="700"/>
          <ac:spMkLst>
            <pc:docMk/>
            <pc:sldMk cId="1650886690" sldId="282"/>
            <ac:spMk id="2" creationId="{0AB14D20-3D13-CB2E-79EA-37E63B0E7237}"/>
          </ac:spMkLst>
        </pc:spChg>
        <pc:spChg chg="add del mod ord">
          <ac:chgData name="Amina  Taiar" userId="bcd2c9e0-9025-4f9e-b8db-8687f619bcc2" providerId="ADAL" clId="{D1A41C53-DECF-466C-9AAA-7A3B714C229D}" dt="2023-03-31T14:02:00.252" v="621" actId="478"/>
          <ac:spMkLst>
            <pc:docMk/>
            <pc:sldMk cId="1650886690" sldId="282"/>
            <ac:spMk id="2" creationId="{E81B7E73-5ED0-FF65-EE84-D67DE8E0DE62}"/>
          </ac:spMkLst>
        </pc:spChg>
        <pc:spChg chg="mod">
          <ac:chgData name="Amina  Taiar" userId="bcd2c9e0-9025-4f9e-b8db-8687f619bcc2" providerId="ADAL" clId="{D1A41C53-DECF-466C-9AAA-7A3B714C229D}" dt="2023-04-03T09:41:35.090" v="921" actId="207"/>
          <ac:spMkLst>
            <pc:docMk/>
            <pc:sldMk cId="1650886690" sldId="282"/>
            <ac:spMk id="3" creationId="{C853EAD6-F899-897D-2EA5-6DB7AA053909}"/>
          </ac:spMkLst>
        </pc:spChg>
        <pc:spChg chg="mod">
          <ac:chgData name="Amina  Taiar" userId="bcd2c9e0-9025-4f9e-b8db-8687f619bcc2" providerId="ADAL" clId="{D1A41C53-DECF-466C-9AAA-7A3B714C229D}" dt="2023-04-13T10:07:33.976" v="4479" actId="14100"/>
          <ac:spMkLst>
            <pc:docMk/>
            <pc:sldMk cId="1650886690" sldId="282"/>
            <ac:spMk id="4" creationId="{6A06DF2D-6D76-7B7E-DCA6-67A6F515DF8D}"/>
          </ac:spMkLst>
        </pc:spChg>
        <pc:spChg chg="add del mod ord">
          <ac:chgData name="Amina  Taiar" userId="bcd2c9e0-9025-4f9e-b8db-8687f619bcc2" providerId="ADAL" clId="{D1A41C53-DECF-466C-9AAA-7A3B714C229D}" dt="2023-03-31T14:02:02.883" v="622" actId="478"/>
          <ac:spMkLst>
            <pc:docMk/>
            <pc:sldMk cId="1650886690" sldId="282"/>
            <ac:spMk id="5" creationId="{0324B892-EDD9-43C3-CE1A-67BFB7EF5AE7}"/>
          </ac:spMkLst>
        </pc:spChg>
        <pc:spChg chg="add del mod ord">
          <ac:chgData name="Amina  Taiar" userId="bcd2c9e0-9025-4f9e-b8db-8687f619bcc2" providerId="ADAL" clId="{D1A41C53-DECF-466C-9AAA-7A3B714C229D}" dt="2023-03-31T14:58:26.504" v="721" actId="700"/>
          <ac:spMkLst>
            <pc:docMk/>
            <pc:sldMk cId="1650886690" sldId="282"/>
            <ac:spMk id="5" creationId="{F52EA633-9C92-6116-054C-242EA618159F}"/>
          </ac:spMkLst>
        </pc:spChg>
        <pc:picChg chg="add mod modCrop">
          <ac:chgData name="Amina  Taiar" userId="bcd2c9e0-9025-4f9e-b8db-8687f619bcc2" providerId="ADAL" clId="{D1A41C53-DECF-466C-9AAA-7A3B714C229D}" dt="2023-03-31T15:00:57.939" v="814" actId="29295"/>
          <ac:picMkLst>
            <pc:docMk/>
            <pc:sldMk cId="1650886690" sldId="282"/>
            <ac:picMk id="7" creationId="{F2E6D592-9462-2C8D-304C-DFA070F37F87}"/>
          </ac:picMkLst>
        </pc:picChg>
      </pc:sldChg>
      <pc:sldChg chg="ord">
        <pc:chgData name="Amina  Taiar" userId="bcd2c9e0-9025-4f9e-b8db-8687f619bcc2" providerId="ADAL" clId="{D1A41C53-DECF-466C-9AAA-7A3B714C229D}" dt="2023-04-13T10:08:20.438" v="4481"/>
        <pc:sldMkLst>
          <pc:docMk/>
          <pc:sldMk cId="1293335760" sldId="299"/>
        </pc:sldMkLst>
      </pc:sldChg>
      <pc:sldChg chg="addSp delSp modSp add mod modTransition">
        <pc:chgData name="Amina  Taiar" userId="bcd2c9e0-9025-4f9e-b8db-8687f619bcc2" providerId="ADAL" clId="{D1A41C53-DECF-466C-9AAA-7A3B714C229D}" dt="2023-04-18T08:47:51.833" v="4643" actId="1076"/>
        <pc:sldMkLst>
          <pc:docMk/>
          <pc:sldMk cId="3886198727" sldId="315"/>
        </pc:sldMkLst>
        <pc:spChg chg="mod">
          <ac:chgData name="Amina  Taiar" userId="bcd2c9e0-9025-4f9e-b8db-8687f619bcc2" providerId="ADAL" clId="{D1A41C53-DECF-466C-9AAA-7A3B714C229D}" dt="2023-04-11T09:17:03.793" v="4116" actId="1076"/>
          <ac:spMkLst>
            <pc:docMk/>
            <pc:sldMk cId="3886198727" sldId="315"/>
            <ac:spMk id="2" creationId="{33083EA2-180F-DB77-E558-6875B780ACB2}"/>
          </ac:spMkLst>
        </pc:spChg>
        <pc:spChg chg="del mod">
          <ac:chgData name="Amina  Taiar" userId="bcd2c9e0-9025-4f9e-b8db-8687f619bcc2" providerId="ADAL" clId="{D1A41C53-DECF-466C-9AAA-7A3B714C229D}" dt="2023-04-11T09:13:28.532" v="4012" actId="478"/>
          <ac:spMkLst>
            <pc:docMk/>
            <pc:sldMk cId="3886198727" sldId="315"/>
            <ac:spMk id="3" creationId="{39971C0A-8BCC-A121-3F63-05DA80223A53}"/>
          </ac:spMkLst>
        </pc:spChg>
        <pc:spChg chg="del">
          <ac:chgData name="Amina  Taiar" userId="bcd2c9e0-9025-4f9e-b8db-8687f619bcc2" providerId="ADAL" clId="{D1A41C53-DECF-466C-9AAA-7A3B714C229D}" dt="2023-04-11T09:14:07.437" v="4027" actId="478"/>
          <ac:spMkLst>
            <pc:docMk/>
            <pc:sldMk cId="3886198727" sldId="315"/>
            <ac:spMk id="5" creationId="{2136B1CB-CE4A-0F09-A7E6-B9B5EB2C120A}"/>
          </ac:spMkLst>
        </pc:spChg>
        <pc:spChg chg="del">
          <ac:chgData name="Amina  Taiar" userId="bcd2c9e0-9025-4f9e-b8db-8687f619bcc2" providerId="ADAL" clId="{D1A41C53-DECF-466C-9AAA-7A3B714C229D}" dt="2023-04-11T09:13:30.970" v="4013" actId="478"/>
          <ac:spMkLst>
            <pc:docMk/>
            <pc:sldMk cId="3886198727" sldId="315"/>
            <ac:spMk id="6" creationId="{DA139F16-0453-6507-A6B9-27E479870370}"/>
          </ac:spMkLst>
        </pc:spChg>
        <pc:spChg chg="del">
          <ac:chgData name="Amina  Taiar" userId="bcd2c9e0-9025-4f9e-b8db-8687f619bcc2" providerId="ADAL" clId="{D1A41C53-DECF-466C-9AAA-7A3B714C229D}" dt="2023-04-11T09:13:40.407" v="4017" actId="478"/>
          <ac:spMkLst>
            <pc:docMk/>
            <pc:sldMk cId="3886198727" sldId="315"/>
            <ac:spMk id="7" creationId="{8832CB84-B7B3-FA08-A45C-19A0928E0596}"/>
          </ac:spMkLst>
        </pc:spChg>
        <pc:spChg chg="mod">
          <ac:chgData name="Amina  Taiar" userId="bcd2c9e0-9025-4f9e-b8db-8687f619bcc2" providerId="ADAL" clId="{D1A41C53-DECF-466C-9AAA-7A3B714C229D}" dt="2023-04-11T09:17:08.353" v="4117" actId="1076"/>
          <ac:spMkLst>
            <pc:docMk/>
            <pc:sldMk cId="3886198727" sldId="315"/>
            <ac:spMk id="8" creationId="{4C10B733-D4D6-9A65-94D1-2E987A15BFA8}"/>
          </ac:spMkLst>
        </pc:spChg>
        <pc:spChg chg="del">
          <ac:chgData name="Amina  Taiar" userId="bcd2c9e0-9025-4f9e-b8db-8687f619bcc2" providerId="ADAL" clId="{D1A41C53-DECF-466C-9AAA-7A3B714C229D}" dt="2023-04-11T09:13:36.731" v="4016" actId="478"/>
          <ac:spMkLst>
            <pc:docMk/>
            <pc:sldMk cId="3886198727" sldId="315"/>
            <ac:spMk id="9" creationId="{2AC7A47F-5612-C2FA-C47F-2FDC80A81A8C}"/>
          </ac:spMkLst>
        </pc:spChg>
        <pc:spChg chg="del">
          <ac:chgData name="Amina  Taiar" userId="bcd2c9e0-9025-4f9e-b8db-8687f619bcc2" providerId="ADAL" clId="{D1A41C53-DECF-466C-9AAA-7A3B714C229D}" dt="2023-04-11T09:13:45.273" v="4018" actId="478"/>
          <ac:spMkLst>
            <pc:docMk/>
            <pc:sldMk cId="3886198727" sldId="315"/>
            <ac:spMk id="10" creationId="{4AA034A1-A8E5-40E3-D685-2DF76ED7C9FB}"/>
          </ac:spMkLst>
        </pc:spChg>
        <pc:spChg chg="mod">
          <ac:chgData name="Amina  Taiar" userId="bcd2c9e0-9025-4f9e-b8db-8687f619bcc2" providerId="ADAL" clId="{D1A41C53-DECF-466C-9AAA-7A3B714C229D}" dt="2023-04-11T09:15:32.025" v="4053" actId="1076"/>
          <ac:spMkLst>
            <pc:docMk/>
            <pc:sldMk cId="3886198727" sldId="315"/>
            <ac:spMk id="11" creationId="{88931840-FE84-E673-EFA2-91728F498CD0}"/>
          </ac:spMkLst>
        </pc:spChg>
        <pc:spChg chg="mod ord">
          <ac:chgData name="Amina  Taiar" userId="bcd2c9e0-9025-4f9e-b8db-8687f619bcc2" providerId="ADAL" clId="{D1A41C53-DECF-466C-9AAA-7A3B714C229D}" dt="2023-04-11T09:16:44.478" v="4067" actId="1076"/>
          <ac:spMkLst>
            <pc:docMk/>
            <pc:sldMk cId="3886198727" sldId="315"/>
            <ac:spMk id="12" creationId="{1A20538E-993A-8099-22F8-DADBFD93A54E}"/>
          </ac:spMkLst>
        </pc:spChg>
        <pc:spChg chg="mod">
          <ac:chgData name="Amina  Taiar" userId="bcd2c9e0-9025-4f9e-b8db-8687f619bcc2" providerId="ADAL" clId="{D1A41C53-DECF-466C-9AAA-7A3B714C229D}" dt="2023-04-13T08:56:40.528" v="4181" actId="113"/>
          <ac:spMkLst>
            <pc:docMk/>
            <pc:sldMk cId="3886198727" sldId="315"/>
            <ac:spMk id="13" creationId="{1449B829-A791-CA59-E885-4CF1A4DF523E}"/>
          </ac:spMkLst>
        </pc:spChg>
        <pc:spChg chg="mod">
          <ac:chgData name="Amina  Taiar" userId="bcd2c9e0-9025-4f9e-b8db-8687f619bcc2" providerId="ADAL" clId="{D1A41C53-DECF-466C-9AAA-7A3B714C229D}" dt="2023-04-11T09:16:08.936" v="4060" actId="1076"/>
          <ac:spMkLst>
            <pc:docMk/>
            <pc:sldMk cId="3886198727" sldId="315"/>
            <ac:spMk id="14" creationId="{74847B9C-EF03-62E5-7DA5-5DCE7C627339}"/>
          </ac:spMkLst>
        </pc:spChg>
        <pc:spChg chg="mod">
          <ac:chgData name="Amina  Taiar" userId="bcd2c9e0-9025-4f9e-b8db-8687f619bcc2" providerId="ADAL" clId="{D1A41C53-DECF-466C-9AAA-7A3B714C229D}" dt="2023-04-11T09:15:57.117" v="4058" actId="1076"/>
          <ac:spMkLst>
            <pc:docMk/>
            <pc:sldMk cId="3886198727" sldId="315"/>
            <ac:spMk id="15" creationId="{13D9F5C2-E98B-42E3-EFC7-BC59152B7294}"/>
          </ac:spMkLst>
        </pc:spChg>
        <pc:spChg chg="mod">
          <ac:chgData name="Amina  Taiar" userId="bcd2c9e0-9025-4f9e-b8db-8687f619bcc2" providerId="ADAL" clId="{D1A41C53-DECF-466C-9AAA-7A3B714C229D}" dt="2023-04-11T09:15:17.241" v="4051" actId="1076"/>
          <ac:spMkLst>
            <pc:docMk/>
            <pc:sldMk cId="3886198727" sldId="315"/>
            <ac:spMk id="16" creationId="{4EEB536D-073D-E804-B7AC-6712224E500B}"/>
          </ac:spMkLst>
        </pc:spChg>
        <pc:spChg chg="mod">
          <ac:chgData name="Amina  Taiar" userId="bcd2c9e0-9025-4f9e-b8db-8687f619bcc2" providerId="ADAL" clId="{D1A41C53-DECF-466C-9AAA-7A3B714C229D}" dt="2023-04-11T09:15:25.331" v="4052" actId="1076"/>
          <ac:spMkLst>
            <pc:docMk/>
            <pc:sldMk cId="3886198727" sldId="315"/>
            <ac:spMk id="17" creationId="{23E512E3-A8D9-A497-4377-0A7022940605}"/>
          </ac:spMkLst>
        </pc:spChg>
        <pc:spChg chg="mod">
          <ac:chgData name="Amina  Taiar" userId="bcd2c9e0-9025-4f9e-b8db-8687f619bcc2" providerId="ADAL" clId="{D1A41C53-DECF-466C-9AAA-7A3B714C229D}" dt="2023-04-11T09:15:09.379" v="4050" actId="1076"/>
          <ac:spMkLst>
            <pc:docMk/>
            <pc:sldMk cId="3886198727" sldId="315"/>
            <ac:spMk id="18" creationId="{17ABBED1-4072-2F7F-D1E8-522D7833B5D0}"/>
          </ac:spMkLst>
        </pc:spChg>
        <pc:spChg chg="del">
          <ac:chgData name="Amina  Taiar" userId="bcd2c9e0-9025-4f9e-b8db-8687f619bcc2" providerId="ADAL" clId="{D1A41C53-DECF-466C-9AAA-7A3B714C229D}" dt="2023-04-11T09:13:57.407" v="4022" actId="478"/>
          <ac:spMkLst>
            <pc:docMk/>
            <pc:sldMk cId="3886198727" sldId="315"/>
            <ac:spMk id="19" creationId="{A6D87240-3072-CB2A-6D87-33A7890A0D73}"/>
          </ac:spMkLst>
        </pc:spChg>
        <pc:spChg chg="del">
          <ac:chgData name="Amina  Taiar" userId="bcd2c9e0-9025-4f9e-b8db-8687f619bcc2" providerId="ADAL" clId="{D1A41C53-DECF-466C-9AAA-7A3B714C229D}" dt="2023-04-11T09:13:59.716" v="4023" actId="478"/>
          <ac:spMkLst>
            <pc:docMk/>
            <pc:sldMk cId="3886198727" sldId="315"/>
            <ac:spMk id="20" creationId="{790DB332-9AF0-6028-9BEB-D2C2C10221E2}"/>
          </ac:spMkLst>
        </pc:spChg>
        <pc:spChg chg="del">
          <ac:chgData name="Amina  Taiar" userId="bcd2c9e0-9025-4f9e-b8db-8687f619bcc2" providerId="ADAL" clId="{D1A41C53-DECF-466C-9AAA-7A3B714C229D}" dt="2023-04-11T09:13:49.990" v="4020" actId="478"/>
          <ac:spMkLst>
            <pc:docMk/>
            <pc:sldMk cId="3886198727" sldId="315"/>
            <ac:spMk id="22" creationId="{0331D4DC-0DDA-F905-F713-7F9C60F15B59}"/>
          </ac:spMkLst>
        </pc:spChg>
        <pc:spChg chg="del mod ord">
          <ac:chgData name="Amina  Taiar" userId="bcd2c9e0-9025-4f9e-b8db-8687f619bcc2" providerId="ADAL" clId="{D1A41C53-DECF-466C-9AAA-7A3B714C229D}" dt="2023-04-11T09:15:45.200" v="4057" actId="478"/>
          <ac:spMkLst>
            <pc:docMk/>
            <pc:sldMk cId="3886198727" sldId="315"/>
            <ac:spMk id="23" creationId="{1A308080-A76D-0FFE-7AC5-2EF0F5F11A4F}"/>
          </ac:spMkLst>
        </pc:spChg>
        <pc:spChg chg="add mod">
          <ac:chgData name="Amina  Taiar" userId="bcd2c9e0-9025-4f9e-b8db-8687f619bcc2" providerId="ADAL" clId="{D1A41C53-DECF-466C-9AAA-7A3B714C229D}" dt="2023-04-11T09:16:23.324" v="4063" actId="1076"/>
          <ac:spMkLst>
            <pc:docMk/>
            <pc:sldMk cId="3886198727" sldId="315"/>
            <ac:spMk id="26" creationId="{1470D902-0353-C8A5-B91F-0BBC9052D999}"/>
          </ac:spMkLst>
        </pc:spChg>
        <pc:spChg chg="add mod">
          <ac:chgData name="Amina  Taiar" userId="bcd2c9e0-9025-4f9e-b8db-8687f619bcc2" providerId="ADAL" clId="{D1A41C53-DECF-466C-9AAA-7A3B714C229D}" dt="2023-04-11T09:16:36.692" v="4066" actId="20577"/>
          <ac:spMkLst>
            <pc:docMk/>
            <pc:sldMk cId="3886198727" sldId="315"/>
            <ac:spMk id="27" creationId="{E5BAB003-6A33-04B5-539A-0058B28D3097}"/>
          </ac:spMkLst>
        </pc:spChg>
        <pc:spChg chg="mod">
          <ac:chgData name="Amina  Taiar" userId="bcd2c9e0-9025-4f9e-b8db-8687f619bcc2" providerId="ADAL" clId="{D1A41C53-DECF-466C-9AAA-7A3B714C229D}" dt="2023-04-11T09:16:59.233" v="4115" actId="20577"/>
          <ac:spMkLst>
            <pc:docMk/>
            <pc:sldMk cId="3886198727" sldId="315"/>
            <ac:spMk id="34" creationId="{00000000-0000-0000-0000-000000000000}"/>
          </ac:spMkLst>
        </pc:spChg>
        <pc:spChg chg="del">
          <ac:chgData name="Amina  Taiar" userId="bcd2c9e0-9025-4f9e-b8db-8687f619bcc2" providerId="ADAL" clId="{D1A41C53-DECF-466C-9AAA-7A3B714C229D}" dt="2023-04-11T09:13:34.239" v="4015" actId="478"/>
          <ac:spMkLst>
            <pc:docMk/>
            <pc:sldMk cId="3886198727" sldId="315"/>
            <ac:spMk id="36" creationId="{482551C4-D794-1DA5-5930-5AF54B3F4E35}"/>
          </ac:spMkLst>
        </pc:spChg>
        <pc:spChg chg="mod">
          <ac:chgData name="Amina  Taiar" userId="bcd2c9e0-9025-4f9e-b8db-8687f619bcc2" providerId="ADAL" clId="{D1A41C53-DECF-466C-9AAA-7A3B714C229D}" dt="2023-04-11T09:16:12.984" v="4061" actId="1076"/>
          <ac:spMkLst>
            <pc:docMk/>
            <pc:sldMk cId="3886198727" sldId="315"/>
            <ac:spMk id="37" creationId="{E1E1818C-CD37-CA17-4078-1B19AD28C091}"/>
          </ac:spMkLst>
        </pc:spChg>
        <pc:spChg chg="del">
          <ac:chgData name="Amina  Taiar" userId="bcd2c9e0-9025-4f9e-b8db-8687f619bcc2" providerId="ADAL" clId="{D1A41C53-DECF-466C-9AAA-7A3B714C229D}" dt="2023-04-11T09:13:32.968" v="4014" actId="478"/>
          <ac:spMkLst>
            <pc:docMk/>
            <pc:sldMk cId="3886198727" sldId="315"/>
            <ac:spMk id="38" creationId="{8CEEDFFA-2B47-0BD1-3E51-3A6AE96D4834}"/>
          </ac:spMkLst>
        </pc:spChg>
        <pc:picChg chg="add mod">
          <ac:chgData name="Amina  Taiar" userId="bcd2c9e0-9025-4f9e-b8db-8687f619bcc2" providerId="ADAL" clId="{D1A41C53-DECF-466C-9AAA-7A3B714C229D}" dt="2023-04-18T08:40:37.513" v="4622" actId="1076"/>
          <ac:picMkLst>
            <pc:docMk/>
            <pc:sldMk cId="3886198727" sldId="315"/>
            <ac:picMk id="4" creationId="{47E6F2E0-8FD7-3276-B888-7975CF8A9135}"/>
          </ac:picMkLst>
        </pc:picChg>
        <pc:picChg chg="add mod">
          <ac:chgData name="Amina  Taiar" userId="bcd2c9e0-9025-4f9e-b8db-8687f619bcc2" providerId="ADAL" clId="{D1A41C53-DECF-466C-9AAA-7A3B714C229D}" dt="2023-04-18T08:47:08.094" v="4634" actId="1076"/>
          <ac:picMkLst>
            <pc:docMk/>
            <pc:sldMk cId="3886198727" sldId="315"/>
            <ac:picMk id="6" creationId="{65208A7A-F3D2-F9F1-9F07-E27C097B091F}"/>
          </ac:picMkLst>
        </pc:picChg>
        <pc:picChg chg="add mod">
          <ac:chgData name="Amina  Taiar" userId="bcd2c9e0-9025-4f9e-b8db-8687f619bcc2" providerId="ADAL" clId="{D1A41C53-DECF-466C-9AAA-7A3B714C229D}" dt="2023-04-18T08:47:37.432" v="4640" actId="1076"/>
          <ac:picMkLst>
            <pc:docMk/>
            <pc:sldMk cId="3886198727" sldId="315"/>
            <ac:picMk id="9" creationId="{991F66A0-C50C-E452-2D8B-AEC150D46E14}"/>
          </ac:picMkLst>
        </pc:picChg>
        <pc:picChg chg="add mod">
          <ac:chgData name="Amina  Taiar" userId="bcd2c9e0-9025-4f9e-b8db-8687f619bcc2" providerId="ADAL" clId="{D1A41C53-DECF-466C-9AAA-7A3B714C229D}" dt="2023-04-18T08:47:51.833" v="4643" actId="1076"/>
          <ac:picMkLst>
            <pc:docMk/>
            <pc:sldMk cId="3886198727" sldId="315"/>
            <ac:picMk id="19" creationId="{AA66EF3C-FA72-1BE3-0F0D-8DE8192BC5F4}"/>
          </ac:picMkLst>
        </pc:picChg>
        <pc:cxnChg chg="del">
          <ac:chgData name="Amina  Taiar" userId="bcd2c9e0-9025-4f9e-b8db-8687f619bcc2" providerId="ADAL" clId="{D1A41C53-DECF-466C-9AAA-7A3B714C229D}" dt="2023-04-11T09:14:04.736" v="4026" actId="478"/>
          <ac:cxnSpMkLst>
            <pc:docMk/>
            <pc:sldMk cId="3886198727" sldId="315"/>
            <ac:cxnSpMk id="4" creationId="{1BBBE802-B909-B0F5-89E1-7F66AA470C87}"/>
          </ac:cxnSpMkLst>
        </pc:cxnChg>
        <pc:cxnChg chg="del">
          <ac:chgData name="Amina  Taiar" userId="bcd2c9e0-9025-4f9e-b8db-8687f619bcc2" providerId="ADAL" clId="{D1A41C53-DECF-466C-9AAA-7A3B714C229D}" dt="2023-04-11T09:13:46.894" v="4019" actId="478"/>
          <ac:cxnSpMkLst>
            <pc:docMk/>
            <pc:sldMk cId="3886198727" sldId="315"/>
            <ac:cxnSpMk id="21" creationId="{311B88FD-3F21-9E1A-772F-E7C1DB7E1107}"/>
          </ac:cxnSpMkLst>
        </pc:cxnChg>
        <pc:cxnChg chg="del mod">
          <ac:chgData name="Amina  Taiar" userId="bcd2c9e0-9025-4f9e-b8db-8687f619bcc2" providerId="ADAL" clId="{D1A41C53-DECF-466C-9AAA-7A3B714C229D}" dt="2023-04-11T09:13:55.835" v="4021" actId="478"/>
          <ac:cxnSpMkLst>
            <pc:docMk/>
            <pc:sldMk cId="3886198727" sldId="315"/>
            <ac:cxnSpMk id="39" creationId="{C0FC7808-2DA2-B5AA-194A-BD1CF6571CA5}"/>
          </ac:cxnSpMkLst>
        </pc:cxnChg>
        <pc:cxnChg chg="del mod">
          <ac:chgData name="Amina  Taiar" userId="bcd2c9e0-9025-4f9e-b8db-8687f619bcc2" providerId="ADAL" clId="{D1A41C53-DECF-466C-9AAA-7A3B714C229D}" dt="2023-04-11T09:14:03.101" v="4025" actId="478"/>
          <ac:cxnSpMkLst>
            <pc:docMk/>
            <pc:sldMk cId="3886198727" sldId="315"/>
            <ac:cxnSpMk id="40" creationId="{1432BA70-95C7-DAF6-3655-C5B5D05595C4}"/>
          </ac:cxnSpMkLst>
        </pc:cxnChg>
        <pc:cxnChg chg="del">
          <ac:chgData name="Amina  Taiar" userId="bcd2c9e0-9025-4f9e-b8db-8687f619bcc2" providerId="ADAL" clId="{D1A41C53-DECF-466C-9AAA-7A3B714C229D}" dt="2023-04-11T09:14:01.224" v="4024" actId="478"/>
          <ac:cxnSpMkLst>
            <pc:docMk/>
            <pc:sldMk cId="3886198727" sldId="315"/>
            <ac:cxnSpMk id="41" creationId="{F5177EEC-867E-A5E6-FC13-9E811E0486D5}"/>
          </ac:cxnSpMkLst>
        </pc:cxnChg>
      </pc:sldChg>
      <pc:sldChg chg="modSp mod">
        <pc:chgData name="Amina  Taiar" userId="bcd2c9e0-9025-4f9e-b8db-8687f619bcc2" providerId="ADAL" clId="{D1A41C53-DECF-466C-9AAA-7A3B714C229D}" dt="2023-04-05T15:09:51.490" v="1127" actId="14100"/>
        <pc:sldMkLst>
          <pc:docMk/>
          <pc:sldMk cId="1683916266" sldId="320"/>
        </pc:sldMkLst>
        <pc:spChg chg="mod">
          <ac:chgData name="Amina  Taiar" userId="bcd2c9e0-9025-4f9e-b8db-8687f619bcc2" providerId="ADAL" clId="{D1A41C53-DECF-466C-9AAA-7A3B714C229D}" dt="2023-04-05T15:09:51.490" v="1127" actId="14100"/>
          <ac:spMkLst>
            <pc:docMk/>
            <pc:sldMk cId="1683916266" sldId="320"/>
            <ac:spMk id="9" creationId="{AC191AFA-8253-1D4A-A3B1-B448894854F1}"/>
          </ac:spMkLst>
        </pc:spChg>
      </pc:sldChg>
      <pc:sldChg chg="addSp delSp modSp new mod modTransition modClrScheme chgLayout">
        <pc:chgData name="Amina  Taiar" userId="bcd2c9e0-9025-4f9e-b8db-8687f619bcc2" providerId="ADAL" clId="{D1A41C53-DECF-466C-9AAA-7A3B714C229D}" dt="2023-04-11T08:24:24.494" v="3100" actId="20577"/>
        <pc:sldMkLst>
          <pc:docMk/>
          <pc:sldMk cId="339198840" sldId="324"/>
        </pc:sldMkLst>
        <pc:spChg chg="del mod ord">
          <ac:chgData name="Amina  Taiar" userId="bcd2c9e0-9025-4f9e-b8db-8687f619bcc2" providerId="ADAL" clId="{D1A41C53-DECF-466C-9AAA-7A3B714C229D}" dt="2023-03-31T13:43:29.518" v="171" actId="700"/>
          <ac:spMkLst>
            <pc:docMk/>
            <pc:sldMk cId="339198840" sldId="324"/>
            <ac:spMk id="2" creationId="{AA9A8368-696B-2E3C-F185-17469B55E38C}"/>
          </ac:spMkLst>
        </pc:spChg>
        <pc:spChg chg="del mod ord">
          <ac:chgData name="Amina  Taiar" userId="bcd2c9e0-9025-4f9e-b8db-8687f619bcc2" providerId="ADAL" clId="{D1A41C53-DECF-466C-9AAA-7A3B714C229D}" dt="2023-03-31T13:43:29.518" v="171" actId="700"/>
          <ac:spMkLst>
            <pc:docMk/>
            <pc:sldMk cId="339198840" sldId="324"/>
            <ac:spMk id="3" creationId="{79401716-D2F5-3150-DA10-7116895EDA2D}"/>
          </ac:spMkLst>
        </pc:spChg>
        <pc:spChg chg="add mod ord">
          <ac:chgData name="Amina  Taiar" userId="bcd2c9e0-9025-4f9e-b8db-8687f619bcc2" providerId="ADAL" clId="{D1A41C53-DECF-466C-9AAA-7A3B714C229D}" dt="2023-03-31T13:43:42.192" v="201" actId="20577"/>
          <ac:spMkLst>
            <pc:docMk/>
            <pc:sldMk cId="339198840" sldId="324"/>
            <ac:spMk id="4" creationId="{E1D6B7B8-6DD6-3750-6D18-253F4624B4D4}"/>
          </ac:spMkLst>
        </pc:spChg>
        <pc:spChg chg="add mod ord">
          <ac:chgData name="Amina  Taiar" userId="bcd2c9e0-9025-4f9e-b8db-8687f619bcc2" providerId="ADAL" clId="{D1A41C53-DECF-466C-9AAA-7A3B714C229D}" dt="2023-04-11T08:24:24.494" v="3100" actId="20577"/>
          <ac:spMkLst>
            <pc:docMk/>
            <pc:sldMk cId="339198840" sldId="324"/>
            <ac:spMk id="5" creationId="{BC679CEC-1920-3358-1795-C9A50B0D25DF}"/>
          </ac:spMkLst>
        </pc:spChg>
      </pc:sldChg>
      <pc:sldChg chg="addSp delSp modSp new mod modTransition modClrScheme chgLayout">
        <pc:chgData name="Amina  Taiar" userId="bcd2c9e0-9025-4f9e-b8db-8687f619bcc2" providerId="ADAL" clId="{D1A41C53-DECF-466C-9AAA-7A3B714C229D}" dt="2023-04-06T10:07:45.961" v="1362"/>
        <pc:sldMkLst>
          <pc:docMk/>
          <pc:sldMk cId="1892148981" sldId="325"/>
        </pc:sldMkLst>
        <pc:spChg chg="del mod ord">
          <ac:chgData name="Amina  Taiar" userId="bcd2c9e0-9025-4f9e-b8db-8687f619bcc2" providerId="ADAL" clId="{D1A41C53-DECF-466C-9AAA-7A3B714C229D}" dt="2023-03-31T13:47:45.178" v="540" actId="700"/>
          <ac:spMkLst>
            <pc:docMk/>
            <pc:sldMk cId="1892148981" sldId="325"/>
            <ac:spMk id="2" creationId="{B3C0ACAD-0D3A-C4E7-664F-1946ABA54DFC}"/>
          </ac:spMkLst>
        </pc:spChg>
        <pc:spChg chg="del mod ord">
          <ac:chgData name="Amina  Taiar" userId="bcd2c9e0-9025-4f9e-b8db-8687f619bcc2" providerId="ADAL" clId="{D1A41C53-DECF-466C-9AAA-7A3B714C229D}" dt="2023-03-31T13:47:45.178" v="540" actId="700"/>
          <ac:spMkLst>
            <pc:docMk/>
            <pc:sldMk cId="1892148981" sldId="325"/>
            <ac:spMk id="3" creationId="{F2AD9EA0-C832-C3EC-4380-09314898F2C7}"/>
          </ac:spMkLst>
        </pc:spChg>
        <pc:spChg chg="add del mod ord">
          <ac:chgData name="Amina  Taiar" userId="bcd2c9e0-9025-4f9e-b8db-8687f619bcc2" providerId="ADAL" clId="{D1A41C53-DECF-466C-9AAA-7A3B714C229D}" dt="2023-03-31T13:47:51.840" v="541" actId="26606"/>
          <ac:spMkLst>
            <pc:docMk/>
            <pc:sldMk cId="1892148981" sldId="325"/>
            <ac:spMk id="4" creationId="{56673A65-BB20-A946-9B54-4B4BE38D980D}"/>
          </ac:spMkLst>
        </pc:spChg>
        <pc:spChg chg="add del mod ord">
          <ac:chgData name="Amina  Taiar" userId="bcd2c9e0-9025-4f9e-b8db-8687f619bcc2" providerId="ADAL" clId="{D1A41C53-DECF-466C-9AAA-7A3B714C229D}" dt="2023-03-31T13:47:51.840" v="541" actId="26606"/>
          <ac:spMkLst>
            <pc:docMk/>
            <pc:sldMk cId="1892148981" sldId="325"/>
            <ac:spMk id="5" creationId="{534A7F87-B194-657A-179E-0FF2CD62227C}"/>
          </ac:spMkLst>
        </pc:spChg>
        <pc:spChg chg="add mod">
          <ac:chgData name="Amina  Taiar" userId="bcd2c9e0-9025-4f9e-b8db-8687f619bcc2" providerId="ADAL" clId="{D1A41C53-DECF-466C-9AAA-7A3B714C229D}" dt="2023-03-31T13:48:01.310" v="576" actId="20577"/>
          <ac:spMkLst>
            <pc:docMk/>
            <pc:sldMk cId="1892148981" sldId="325"/>
            <ac:spMk id="10" creationId="{59D21273-5BEB-6E48-E39D-9A140DA13762}"/>
          </ac:spMkLst>
        </pc:spChg>
      </pc:sldChg>
      <pc:sldChg chg="addSp delSp modSp new del mod modTransition setBg modClrScheme chgLayout">
        <pc:chgData name="Amina  Taiar" userId="bcd2c9e0-9025-4f9e-b8db-8687f619bcc2" providerId="ADAL" clId="{D1A41C53-DECF-466C-9AAA-7A3B714C229D}" dt="2023-04-11T09:17:35.761" v="4118" actId="2696"/>
        <pc:sldMkLst>
          <pc:docMk/>
          <pc:sldMk cId="924782815" sldId="326"/>
        </pc:sldMkLst>
        <pc:spChg chg="del mod ord">
          <ac:chgData name="Amina  Taiar" userId="bcd2c9e0-9025-4f9e-b8db-8687f619bcc2" providerId="ADAL" clId="{D1A41C53-DECF-466C-9AAA-7A3B714C229D}" dt="2023-04-06T10:08:42.091" v="1365" actId="700"/>
          <ac:spMkLst>
            <pc:docMk/>
            <pc:sldMk cId="924782815" sldId="326"/>
            <ac:spMk id="2" creationId="{E7FAA9E3-F28B-D9CC-4BB7-D1F80DB819EA}"/>
          </ac:spMkLst>
        </pc:spChg>
        <pc:spChg chg="del mod ord">
          <ac:chgData name="Amina  Taiar" userId="bcd2c9e0-9025-4f9e-b8db-8687f619bcc2" providerId="ADAL" clId="{D1A41C53-DECF-466C-9AAA-7A3B714C229D}" dt="2023-04-06T10:08:42.091" v="1365" actId="700"/>
          <ac:spMkLst>
            <pc:docMk/>
            <pc:sldMk cId="924782815" sldId="326"/>
            <ac:spMk id="3" creationId="{74FE2EE5-56B0-9AA0-9F7B-719010833AF9}"/>
          </ac:spMkLst>
        </pc:spChg>
        <pc:spChg chg="add mod ord">
          <ac:chgData name="Amina  Taiar" userId="bcd2c9e0-9025-4f9e-b8db-8687f619bcc2" providerId="ADAL" clId="{D1A41C53-DECF-466C-9AAA-7A3B714C229D}" dt="2023-04-06T10:27:08.420" v="1838" actId="700"/>
          <ac:spMkLst>
            <pc:docMk/>
            <pc:sldMk cId="924782815" sldId="326"/>
            <ac:spMk id="4" creationId="{8E0A8188-D2B7-31FF-9940-963D5D7EC705}"/>
          </ac:spMkLst>
        </pc:spChg>
        <pc:spChg chg="add mod ord">
          <ac:chgData name="Amina  Taiar" userId="bcd2c9e0-9025-4f9e-b8db-8687f619bcc2" providerId="ADAL" clId="{D1A41C53-DECF-466C-9AAA-7A3B714C229D}" dt="2023-04-06T13:46:02.758" v="2167" actId="113"/>
          <ac:spMkLst>
            <pc:docMk/>
            <pc:sldMk cId="924782815" sldId="326"/>
            <ac:spMk id="5" creationId="{14FF1EA5-B770-933D-7466-61001C020899}"/>
          </ac:spMkLst>
        </pc:spChg>
        <pc:spChg chg="add del">
          <ac:chgData name="Amina  Taiar" userId="bcd2c9e0-9025-4f9e-b8db-8687f619bcc2" providerId="ADAL" clId="{D1A41C53-DECF-466C-9AAA-7A3B714C229D}" dt="2023-04-06T10:12:34.005" v="1711"/>
          <ac:spMkLst>
            <pc:docMk/>
            <pc:sldMk cId="924782815" sldId="326"/>
            <ac:spMk id="6" creationId="{1DAEF0B6-10F0-FD10-943B-076A5618412C}"/>
          </ac:spMkLst>
        </pc:spChg>
        <pc:spChg chg="add del mod ord">
          <ac:chgData name="Amina  Taiar" userId="bcd2c9e0-9025-4f9e-b8db-8687f619bcc2" providerId="ADAL" clId="{D1A41C53-DECF-466C-9AAA-7A3B714C229D}" dt="2023-04-06T10:27:18.280" v="1840" actId="931"/>
          <ac:spMkLst>
            <pc:docMk/>
            <pc:sldMk cId="924782815" sldId="326"/>
            <ac:spMk id="8" creationId="{D6144174-1D86-11C6-E81C-7EBD7F0AFDCF}"/>
          </ac:spMkLst>
        </pc:spChg>
        <pc:picChg chg="add del">
          <ac:chgData name="Amina  Taiar" userId="bcd2c9e0-9025-4f9e-b8db-8687f619bcc2" providerId="ADAL" clId="{D1A41C53-DECF-466C-9AAA-7A3B714C229D}" dt="2023-04-06T10:12:47.922" v="1713" actId="478"/>
          <ac:picMkLst>
            <pc:docMk/>
            <pc:sldMk cId="924782815" sldId="326"/>
            <ac:picMk id="7" creationId="{03B12CE9-07B1-57E9-0FE3-48B3BEFE7DFB}"/>
          </ac:picMkLst>
        </pc:picChg>
        <pc:picChg chg="add del mod">
          <ac:chgData name="Amina  Taiar" userId="bcd2c9e0-9025-4f9e-b8db-8687f619bcc2" providerId="ADAL" clId="{D1A41C53-DECF-466C-9AAA-7A3B714C229D}" dt="2023-04-06T10:19:24.878" v="1792"/>
          <ac:picMkLst>
            <pc:docMk/>
            <pc:sldMk cId="924782815" sldId="326"/>
            <ac:picMk id="9" creationId="{53FB8665-9579-E4CB-28A8-C26CF4C6A16E}"/>
          </ac:picMkLst>
        </pc:picChg>
        <pc:picChg chg="add del mod ord">
          <ac:chgData name="Amina  Taiar" userId="bcd2c9e0-9025-4f9e-b8db-8687f619bcc2" providerId="ADAL" clId="{D1A41C53-DECF-466C-9AAA-7A3B714C229D}" dt="2023-04-06T10:27:08.408" v="1837" actId="931"/>
          <ac:picMkLst>
            <pc:docMk/>
            <pc:sldMk cId="924782815" sldId="326"/>
            <ac:picMk id="11" creationId="{417378F6-C706-F6CD-48F7-C1AE14C319D2}"/>
          </ac:picMkLst>
        </pc:picChg>
        <pc:picChg chg="add mod">
          <ac:chgData name="Amina  Taiar" userId="bcd2c9e0-9025-4f9e-b8db-8687f619bcc2" providerId="ADAL" clId="{D1A41C53-DECF-466C-9AAA-7A3B714C229D}" dt="2023-04-06T10:28:41.262" v="1851" actId="14100"/>
          <ac:picMkLst>
            <pc:docMk/>
            <pc:sldMk cId="924782815" sldId="326"/>
            <ac:picMk id="13" creationId="{115BF0E0-446B-F3BF-1E6F-395485D20486}"/>
          </ac:picMkLst>
        </pc:picChg>
        <pc:picChg chg="add mod ord">
          <ac:chgData name="Amina  Taiar" userId="bcd2c9e0-9025-4f9e-b8db-8687f619bcc2" providerId="ADAL" clId="{D1A41C53-DECF-466C-9AAA-7A3B714C229D}" dt="2023-04-06T11:52:02.949" v="2161" actId="14100"/>
          <ac:picMkLst>
            <pc:docMk/>
            <pc:sldMk cId="924782815" sldId="326"/>
            <ac:picMk id="14" creationId="{AE5E6F0E-4973-9B18-5076-CBD35E8888AC}"/>
          </ac:picMkLst>
        </pc:picChg>
        <pc:picChg chg="add mod">
          <ac:chgData name="Amina  Taiar" userId="bcd2c9e0-9025-4f9e-b8db-8687f619bcc2" providerId="ADAL" clId="{D1A41C53-DECF-466C-9AAA-7A3B714C229D}" dt="2023-04-06T10:29:41.413" v="1854" actId="571"/>
          <ac:picMkLst>
            <pc:docMk/>
            <pc:sldMk cId="924782815" sldId="326"/>
            <ac:picMk id="15" creationId="{C28CD28B-2C2E-B356-C4BB-9447063970BB}"/>
          </ac:picMkLst>
        </pc:picChg>
      </pc:sldChg>
      <pc:sldChg chg="addSp modSp new mod ord modTransition">
        <pc:chgData name="Amina  Taiar" userId="bcd2c9e0-9025-4f9e-b8db-8687f619bcc2" providerId="ADAL" clId="{D1A41C53-DECF-466C-9AAA-7A3B714C229D}" dt="2023-04-13T10:06:03.638" v="4421"/>
        <pc:sldMkLst>
          <pc:docMk/>
          <pc:sldMk cId="2230542028" sldId="327"/>
        </pc:sldMkLst>
        <pc:picChg chg="add mod">
          <ac:chgData name="Amina  Taiar" userId="bcd2c9e0-9025-4f9e-b8db-8687f619bcc2" providerId="ADAL" clId="{D1A41C53-DECF-466C-9AAA-7A3B714C229D}" dt="2023-04-06T12:21:15.430" v="2165" actId="14100"/>
          <ac:picMkLst>
            <pc:docMk/>
            <pc:sldMk cId="2230542028" sldId="327"/>
            <ac:picMk id="5" creationId="{3AA6EE95-6D13-4F00-D6FF-C5CFAC95EE7E}"/>
          </ac:picMkLst>
        </pc:picChg>
      </pc:sldChg>
      <pc:sldChg chg="addSp delSp modSp add del mod ord">
        <pc:chgData name="Amina  Taiar" userId="bcd2c9e0-9025-4f9e-b8db-8687f619bcc2" providerId="ADAL" clId="{D1A41C53-DECF-466C-9AAA-7A3B714C229D}" dt="2023-04-19T14:07:40.948" v="4647" actId="1076"/>
        <pc:sldMkLst>
          <pc:docMk/>
          <pc:sldMk cId="774650976" sldId="328"/>
        </pc:sldMkLst>
        <pc:spChg chg="add del">
          <ac:chgData name="Amina  Taiar" userId="bcd2c9e0-9025-4f9e-b8db-8687f619bcc2" providerId="ADAL" clId="{D1A41C53-DECF-466C-9AAA-7A3B714C229D}" dt="2023-04-11T08:13:53.135" v="2470" actId="22"/>
          <ac:spMkLst>
            <pc:docMk/>
            <pc:sldMk cId="774650976" sldId="328"/>
            <ac:spMk id="3" creationId="{313ABE08-5379-5D44-4844-63B4AF5385A0}"/>
          </ac:spMkLst>
        </pc:spChg>
        <pc:spChg chg="add mod">
          <ac:chgData name="Amina  Taiar" userId="bcd2c9e0-9025-4f9e-b8db-8687f619bcc2" providerId="ADAL" clId="{D1A41C53-DECF-466C-9AAA-7A3B714C229D}" dt="2023-04-18T08:14:55.753" v="4617" actId="1076"/>
          <ac:spMkLst>
            <pc:docMk/>
            <pc:sldMk cId="774650976" sldId="328"/>
            <ac:spMk id="4" creationId="{5D0A0EF7-94EC-9F1A-1536-F2B08C5417E5}"/>
          </ac:spMkLst>
        </pc:spChg>
        <pc:spChg chg="mod">
          <ac:chgData name="Amina  Taiar" userId="bcd2c9e0-9025-4f9e-b8db-8687f619bcc2" providerId="ADAL" clId="{D1A41C53-DECF-466C-9AAA-7A3B714C229D}" dt="2023-04-18T08:14:27.192" v="4611" actId="1076"/>
          <ac:spMkLst>
            <pc:docMk/>
            <pc:sldMk cId="774650976" sldId="328"/>
            <ac:spMk id="5" creationId="{8CECB221-8102-1C45-8271-7C347D04DF28}"/>
          </ac:spMkLst>
        </pc:spChg>
        <pc:spChg chg="mod">
          <ac:chgData name="Amina  Taiar" userId="bcd2c9e0-9025-4f9e-b8db-8687f619bcc2" providerId="ADAL" clId="{D1A41C53-DECF-466C-9AAA-7A3B714C229D}" dt="2023-04-19T14:07:40.948" v="4647" actId="1076"/>
          <ac:spMkLst>
            <pc:docMk/>
            <pc:sldMk cId="774650976" sldId="328"/>
            <ac:spMk id="6" creationId="{00000000-0000-0000-0000-000000000000}"/>
          </ac:spMkLst>
        </pc:spChg>
        <pc:spChg chg="mod">
          <ac:chgData name="Amina  Taiar" userId="bcd2c9e0-9025-4f9e-b8db-8687f619bcc2" providerId="ADAL" clId="{D1A41C53-DECF-466C-9AAA-7A3B714C229D}" dt="2023-04-18T08:12:37.925" v="4595" actId="1076"/>
          <ac:spMkLst>
            <pc:docMk/>
            <pc:sldMk cId="774650976" sldId="328"/>
            <ac:spMk id="7" creationId="{00000000-0000-0000-0000-000000000000}"/>
          </ac:spMkLst>
        </pc:spChg>
        <pc:spChg chg="mod">
          <ac:chgData name="Amina  Taiar" userId="bcd2c9e0-9025-4f9e-b8db-8687f619bcc2" providerId="ADAL" clId="{D1A41C53-DECF-466C-9AAA-7A3B714C229D}" dt="2023-04-18T08:13:11.134" v="4600" actId="1076"/>
          <ac:spMkLst>
            <pc:docMk/>
            <pc:sldMk cId="774650976" sldId="328"/>
            <ac:spMk id="8" creationId="{00000000-0000-0000-0000-000000000000}"/>
          </ac:spMkLst>
        </pc:spChg>
        <pc:spChg chg="mod">
          <ac:chgData name="Amina  Taiar" userId="bcd2c9e0-9025-4f9e-b8db-8687f619bcc2" providerId="ADAL" clId="{D1A41C53-DECF-466C-9AAA-7A3B714C229D}" dt="2023-04-18T08:14:21.918" v="4610" actId="1076"/>
          <ac:spMkLst>
            <pc:docMk/>
            <pc:sldMk cId="774650976" sldId="328"/>
            <ac:spMk id="9" creationId="{8CECB221-8102-1C45-8271-7C347D04DF28}"/>
          </ac:spMkLst>
        </pc:spChg>
        <pc:spChg chg="mod">
          <ac:chgData name="Amina  Taiar" userId="bcd2c9e0-9025-4f9e-b8db-8687f619bcc2" providerId="ADAL" clId="{D1A41C53-DECF-466C-9AAA-7A3B714C229D}" dt="2023-04-11T08:11:36.397" v="2422" actId="20577"/>
          <ac:spMkLst>
            <pc:docMk/>
            <pc:sldMk cId="774650976" sldId="328"/>
            <ac:spMk id="10" creationId="{8CECB221-8102-1C45-8271-7C347D04DF28}"/>
          </ac:spMkLst>
        </pc:spChg>
        <pc:spChg chg="mod">
          <ac:chgData name="Amina  Taiar" userId="bcd2c9e0-9025-4f9e-b8db-8687f619bcc2" providerId="ADAL" clId="{D1A41C53-DECF-466C-9AAA-7A3B714C229D}" dt="2023-04-13T10:05:14.231" v="4415" actId="1076"/>
          <ac:spMkLst>
            <pc:docMk/>
            <pc:sldMk cId="774650976" sldId="328"/>
            <ac:spMk id="11" creationId="{00000000-0000-0000-0000-000000000000}"/>
          </ac:spMkLst>
        </pc:spChg>
        <pc:picChg chg="mod">
          <ac:chgData name="Amina  Taiar" userId="bcd2c9e0-9025-4f9e-b8db-8687f619bcc2" providerId="ADAL" clId="{D1A41C53-DECF-466C-9AAA-7A3B714C229D}" dt="2023-04-19T14:07:16.356" v="4645" actId="1076"/>
          <ac:picMkLst>
            <pc:docMk/>
            <pc:sldMk cId="774650976" sldId="328"/>
            <ac:picMk id="12" creationId="{19E955E4-0076-1642-98F4-66D6A200225A}"/>
          </ac:picMkLst>
        </pc:picChg>
      </pc:sldChg>
      <pc:sldChg chg="addSp delSp modSp new mod modTransition modClrScheme chgLayout">
        <pc:chgData name="Amina  Taiar" userId="bcd2c9e0-9025-4f9e-b8db-8687f619bcc2" providerId="ADAL" clId="{D1A41C53-DECF-466C-9AAA-7A3B714C229D}" dt="2023-04-11T09:20:46.376" v="4121"/>
        <pc:sldMkLst>
          <pc:docMk/>
          <pc:sldMk cId="974185296" sldId="329"/>
        </pc:sldMkLst>
        <pc:spChg chg="del mod ord">
          <ac:chgData name="Amina  Taiar" userId="bcd2c9e0-9025-4f9e-b8db-8687f619bcc2" providerId="ADAL" clId="{D1A41C53-DECF-466C-9AAA-7A3B714C229D}" dt="2023-04-11T08:16:04.281" v="2493" actId="700"/>
          <ac:spMkLst>
            <pc:docMk/>
            <pc:sldMk cId="974185296" sldId="329"/>
            <ac:spMk id="2" creationId="{1B4CE905-081A-1715-7CF9-A34F790356A3}"/>
          </ac:spMkLst>
        </pc:spChg>
        <pc:spChg chg="del mod ord">
          <ac:chgData name="Amina  Taiar" userId="bcd2c9e0-9025-4f9e-b8db-8687f619bcc2" providerId="ADAL" clId="{D1A41C53-DECF-466C-9AAA-7A3B714C229D}" dt="2023-04-11T08:16:04.281" v="2493" actId="700"/>
          <ac:spMkLst>
            <pc:docMk/>
            <pc:sldMk cId="974185296" sldId="329"/>
            <ac:spMk id="3" creationId="{3A2541CA-8C32-E9A8-DEAA-7B88DB78C6D9}"/>
          </ac:spMkLst>
        </pc:spChg>
        <pc:spChg chg="del">
          <ac:chgData name="Amina  Taiar" userId="bcd2c9e0-9025-4f9e-b8db-8687f619bcc2" providerId="ADAL" clId="{D1A41C53-DECF-466C-9AAA-7A3B714C229D}" dt="2023-04-11T08:16:04.281" v="2493" actId="700"/>
          <ac:spMkLst>
            <pc:docMk/>
            <pc:sldMk cId="974185296" sldId="329"/>
            <ac:spMk id="4" creationId="{4320D3CA-03BC-72C1-6EE0-301E88DFB8DB}"/>
          </ac:spMkLst>
        </pc:spChg>
        <pc:spChg chg="add del mod ord">
          <ac:chgData name="Amina  Taiar" userId="bcd2c9e0-9025-4f9e-b8db-8687f619bcc2" providerId="ADAL" clId="{D1A41C53-DECF-466C-9AAA-7A3B714C229D}" dt="2023-04-11T08:19:11.264" v="2572" actId="700"/>
          <ac:spMkLst>
            <pc:docMk/>
            <pc:sldMk cId="974185296" sldId="329"/>
            <ac:spMk id="5" creationId="{5F96A65F-AB6B-A7C3-98F3-62905D43AFBC}"/>
          </ac:spMkLst>
        </pc:spChg>
        <pc:spChg chg="add del mod ord">
          <ac:chgData name="Amina  Taiar" userId="bcd2c9e0-9025-4f9e-b8db-8687f619bcc2" providerId="ADAL" clId="{D1A41C53-DECF-466C-9AAA-7A3B714C229D}" dt="2023-04-11T08:16:38.695" v="2494" actId="3680"/>
          <ac:spMkLst>
            <pc:docMk/>
            <pc:sldMk cId="974185296" sldId="329"/>
            <ac:spMk id="6" creationId="{A2ABB04D-066A-04AB-EFCE-D86C08DB1074}"/>
          </ac:spMkLst>
        </pc:spChg>
        <pc:spChg chg="add mod ord">
          <ac:chgData name="Amina  Taiar" userId="bcd2c9e0-9025-4f9e-b8db-8687f619bcc2" providerId="ADAL" clId="{D1A41C53-DECF-466C-9AAA-7A3B714C229D}" dt="2023-04-11T09:00:22.495" v="3888" actId="20577"/>
          <ac:spMkLst>
            <pc:docMk/>
            <pc:sldMk cId="974185296" sldId="329"/>
            <ac:spMk id="8" creationId="{2EEA2E9D-58A5-CF58-827E-C2C335792CE7}"/>
          </ac:spMkLst>
        </pc:spChg>
        <pc:spChg chg="add mod ord">
          <ac:chgData name="Amina  Taiar" userId="bcd2c9e0-9025-4f9e-b8db-8687f619bcc2" providerId="ADAL" clId="{D1A41C53-DECF-466C-9AAA-7A3B714C229D}" dt="2023-04-11T08:58:39.303" v="3858" actId="20577"/>
          <ac:spMkLst>
            <pc:docMk/>
            <pc:sldMk cId="974185296" sldId="329"/>
            <ac:spMk id="9" creationId="{69DB6152-792E-1805-DF60-79A95732672C}"/>
          </ac:spMkLst>
        </pc:spChg>
        <pc:spChg chg="add del mod">
          <ac:chgData name="Amina  Taiar" userId="bcd2c9e0-9025-4f9e-b8db-8687f619bcc2" providerId="ADAL" clId="{D1A41C53-DECF-466C-9AAA-7A3B714C229D}" dt="2023-04-11T08:58:52.178" v="3860" actId="1076"/>
          <ac:spMkLst>
            <pc:docMk/>
            <pc:sldMk cId="974185296" sldId="329"/>
            <ac:spMk id="10" creationId="{F5877B19-2725-D465-4C9B-A60515EFEB47}"/>
          </ac:spMkLst>
        </pc:spChg>
        <pc:spChg chg="add mod">
          <ac:chgData name="Amina  Taiar" userId="bcd2c9e0-9025-4f9e-b8db-8687f619bcc2" providerId="ADAL" clId="{D1A41C53-DECF-466C-9AAA-7A3B714C229D}" dt="2023-04-11T09:00:14.978" v="3885" actId="20577"/>
          <ac:spMkLst>
            <pc:docMk/>
            <pc:sldMk cId="974185296" sldId="329"/>
            <ac:spMk id="11" creationId="{3E171061-564C-01E4-18BB-BEE764933DE4}"/>
          </ac:spMkLst>
        </pc:spChg>
        <pc:graphicFrameChg chg="add mod ord modGraphic">
          <ac:chgData name="Amina  Taiar" userId="bcd2c9e0-9025-4f9e-b8db-8687f619bcc2" providerId="ADAL" clId="{D1A41C53-DECF-466C-9AAA-7A3B714C229D}" dt="2023-04-11T09:00:00.981" v="3874" actId="113"/>
          <ac:graphicFrameMkLst>
            <pc:docMk/>
            <pc:sldMk cId="974185296" sldId="329"/>
            <ac:graphicFrameMk id="7" creationId="{0029CE2F-3EA2-4541-165D-69466296CC24}"/>
          </ac:graphicFrameMkLst>
        </pc:graphicFrameChg>
      </pc:sldChg>
      <pc:sldChg chg="new del">
        <pc:chgData name="Amina  Taiar" userId="bcd2c9e0-9025-4f9e-b8db-8687f619bcc2" providerId="ADAL" clId="{D1A41C53-DECF-466C-9AAA-7A3B714C229D}" dt="2023-04-13T10:11:19.234" v="4483" actId="2696"/>
        <pc:sldMkLst>
          <pc:docMk/>
          <pc:sldMk cId="676755796" sldId="330"/>
        </pc:sldMkLst>
      </pc:sldChg>
      <pc:sldChg chg="new del">
        <pc:chgData name="Amina  Taiar" userId="bcd2c9e0-9025-4f9e-b8db-8687f619bcc2" providerId="ADAL" clId="{D1A41C53-DECF-466C-9AAA-7A3B714C229D}" dt="2023-04-11T09:08:55.378" v="3891" actId="2696"/>
        <pc:sldMkLst>
          <pc:docMk/>
          <pc:sldMk cId="2312403484" sldId="330"/>
        </pc:sldMkLst>
      </pc:sldChg>
    </pc:docChg>
  </pc:docChgLst>
  <pc:docChgLst>
    <pc:chgData name="Marie PERROUDON" userId="S::mperroudon@bioforce.org::829903da-8d50-4434-b439-71cf1f776a27" providerId="AD" clId="Web-{D0BC0137-368F-D503-E230-F701196DE758}"/>
    <pc:docChg chg="addSld delSld modSld sldOrd">
      <pc:chgData name="Marie PERROUDON" userId="S::mperroudon@bioforce.org::829903da-8d50-4434-b439-71cf1f776a27" providerId="AD" clId="Web-{D0BC0137-368F-D503-E230-F701196DE758}" dt="2022-10-25T07:19:56.683" v="15" actId="20577"/>
      <pc:docMkLst>
        <pc:docMk/>
      </pc:docMkLst>
      <pc:sldChg chg="modSp add del">
        <pc:chgData name="Marie PERROUDON" userId="S::mperroudon@bioforce.org::829903da-8d50-4434-b439-71cf1f776a27" providerId="AD" clId="Web-{D0BC0137-368F-D503-E230-F701196DE758}" dt="2022-10-25T07:19:56.683" v="15" actId="20577"/>
        <pc:sldMkLst>
          <pc:docMk/>
          <pc:sldMk cId="2425641254" sldId="277"/>
        </pc:sldMkLst>
        <pc:spChg chg="mod">
          <ac:chgData name="Marie PERROUDON" userId="S::mperroudon@bioforce.org::829903da-8d50-4434-b439-71cf1f776a27" providerId="AD" clId="Web-{D0BC0137-368F-D503-E230-F701196DE758}" dt="2022-10-25T07:19:56.683" v="15" actId="20577"/>
          <ac:spMkLst>
            <pc:docMk/>
            <pc:sldMk cId="2425641254" sldId="277"/>
            <ac:spMk id="3" creationId="{6B9EF722-DCDA-9C67-80EF-A7C12783989A}"/>
          </ac:spMkLst>
        </pc:spChg>
      </pc:sldChg>
      <pc:sldChg chg="ord">
        <pc:chgData name="Marie PERROUDON" userId="S::mperroudon@bioforce.org::829903da-8d50-4434-b439-71cf1f776a27" providerId="AD" clId="Web-{D0BC0137-368F-D503-E230-F701196DE758}" dt="2022-10-25T07:13:34.543" v="2"/>
        <pc:sldMkLst>
          <pc:docMk/>
          <pc:sldMk cId="3626313465" sldId="279"/>
        </pc:sldMkLst>
      </pc:sldChg>
      <pc:sldChg chg="ord">
        <pc:chgData name="Marie PERROUDON" userId="S::mperroudon@bioforce.org::829903da-8d50-4434-b439-71cf1f776a27" providerId="AD" clId="Web-{D0BC0137-368F-D503-E230-F701196DE758}" dt="2022-10-25T07:17:10.926" v="5"/>
        <pc:sldMkLst>
          <pc:docMk/>
          <pc:sldMk cId="4219178000" sldId="295"/>
        </pc:sldMkLst>
      </pc:sldChg>
    </pc:docChg>
  </pc:docChgLst>
  <pc:docChgLst>
    <pc:chgData name="Marie PERROUDON" userId="S::mperroudon@bioforce.org::829903da-8d50-4434-b439-71cf1f776a27" providerId="AD" clId="Web-{7E3AE367-02A3-1264-D030-C2BE1CEF5404}"/>
    <pc:docChg chg="modSld">
      <pc:chgData name="Marie PERROUDON" userId="S::mperroudon@bioforce.org::829903da-8d50-4434-b439-71cf1f776a27" providerId="AD" clId="Web-{7E3AE367-02A3-1264-D030-C2BE1CEF5404}" dt="2022-10-13T07:29:44.981" v="0" actId="1076"/>
      <pc:docMkLst>
        <pc:docMk/>
      </pc:docMkLst>
      <pc:sldChg chg="modSp">
        <pc:chgData name="Marie PERROUDON" userId="S::mperroudon@bioforce.org::829903da-8d50-4434-b439-71cf1f776a27" providerId="AD" clId="Web-{7E3AE367-02A3-1264-D030-C2BE1CEF5404}" dt="2022-10-13T07:29:44.981" v="0" actId="1076"/>
        <pc:sldMkLst>
          <pc:docMk/>
          <pc:sldMk cId="1681416466" sldId="286"/>
        </pc:sldMkLst>
        <pc:spChg chg="mod">
          <ac:chgData name="Marie PERROUDON" userId="S::mperroudon@bioforce.org::829903da-8d50-4434-b439-71cf1f776a27" providerId="AD" clId="Web-{7E3AE367-02A3-1264-D030-C2BE1CEF5404}" dt="2022-10-13T07:29:44.981" v="0" actId="1076"/>
          <ac:spMkLst>
            <pc:docMk/>
            <pc:sldMk cId="1681416466" sldId="286"/>
            <ac:spMk id="4" creationId="{00000000-0000-0000-0000-000000000000}"/>
          </ac:spMkLst>
        </pc:spChg>
      </pc:sldChg>
    </pc:docChg>
  </pc:docChgLst>
  <pc:docChgLst>
    <pc:chgData name="Aida OUERDANE" userId="d98d3b48-4f5f-446a-a193-b5f9df7e9140" providerId="ADAL" clId="{C7F95242-322C-4CA4-BE4C-7C30ECC559E9}"/>
    <pc:docChg chg="undo custSel addSld delSld modSld sldOrd">
      <pc:chgData name="Aida OUERDANE" userId="d98d3b48-4f5f-446a-a193-b5f9df7e9140" providerId="ADAL" clId="{C7F95242-322C-4CA4-BE4C-7C30ECC559E9}" dt="2023-03-30T16:02:17.135" v="488" actId="20577"/>
      <pc:docMkLst>
        <pc:docMk/>
      </pc:docMkLst>
      <pc:sldChg chg="modSp add mod">
        <pc:chgData name="Aida OUERDANE" userId="d98d3b48-4f5f-446a-a193-b5f9df7e9140" providerId="ADAL" clId="{C7F95242-322C-4CA4-BE4C-7C30ECC559E9}" dt="2023-03-30T15:58:39.532" v="230" actId="20577"/>
        <pc:sldMkLst>
          <pc:docMk/>
          <pc:sldMk cId="962868116" sldId="262"/>
        </pc:sldMkLst>
        <pc:spChg chg="mod">
          <ac:chgData name="Aida OUERDANE" userId="d98d3b48-4f5f-446a-a193-b5f9df7e9140" providerId="ADAL" clId="{C7F95242-322C-4CA4-BE4C-7C30ECC559E9}" dt="2023-03-30T15:58:39.532" v="230" actId="20577"/>
          <ac:spMkLst>
            <pc:docMk/>
            <pc:sldMk cId="962868116" sldId="262"/>
            <ac:spMk id="5" creationId="{B7B55CF9-F8B0-E243-B43A-9F840CEBE713}"/>
          </ac:spMkLst>
        </pc:spChg>
      </pc:sldChg>
      <pc:sldChg chg="modSp add mod ord">
        <pc:chgData name="Aida OUERDANE" userId="d98d3b48-4f5f-446a-a193-b5f9df7e9140" providerId="ADAL" clId="{C7F95242-322C-4CA4-BE4C-7C30ECC559E9}" dt="2023-03-30T16:02:17.135" v="488" actId="20577"/>
        <pc:sldMkLst>
          <pc:docMk/>
          <pc:sldMk cId="780613369" sldId="264"/>
        </pc:sldMkLst>
        <pc:spChg chg="mod">
          <ac:chgData name="Aida OUERDANE" userId="d98d3b48-4f5f-446a-a193-b5f9df7e9140" providerId="ADAL" clId="{C7F95242-322C-4CA4-BE4C-7C30ECC559E9}" dt="2023-03-30T16:02:17.135" v="488" actId="20577"/>
          <ac:spMkLst>
            <pc:docMk/>
            <pc:sldMk cId="780613369" sldId="264"/>
            <ac:spMk id="4" creationId="{C9755AAD-67D2-D84D-80E7-F5B48C16609D}"/>
          </ac:spMkLst>
        </pc:spChg>
      </pc:sldChg>
      <pc:sldChg chg="add del">
        <pc:chgData name="Aida OUERDANE" userId="d98d3b48-4f5f-446a-a193-b5f9df7e9140" providerId="ADAL" clId="{C7F95242-322C-4CA4-BE4C-7C30ECC559E9}" dt="2023-03-30T15:56:29.009" v="224"/>
        <pc:sldMkLst>
          <pc:docMk/>
          <pc:sldMk cId="1620521405" sldId="271"/>
        </pc:sldMkLst>
      </pc:sldChg>
      <pc:sldChg chg="addSp delSp modSp add del mod">
        <pc:chgData name="Aida OUERDANE" userId="d98d3b48-4f5f-446a-a193-b5f9df7e9140" providerId="ADAL" clId="{C7F95242-322C-4CA4-BE4C-7C30ECC559E9}" dt="2023-03-30T15:56:29.599" v="225" actId="47"/>
        <pc:sldMkLst>
          <pc:docMk/>
          <pc:sldMk cId="2596788283" sldId="271"/>
        </pc:sldMkLst>
        <pc:spChg chg="add del mod">
          <ac:chgData name="Aida OUERDANE" userId="d98d3b48-4f5f-446a-a193-b5f9df7e9140" providerId="ADAL" clId="{C7F95242-322C-4CA4-BE4C-7C30ECC559E9}" dt="2023-03-30T15:51:07.342" v="131" actId="1076"/>
          <ac:spMkLst>
            <pc:docMk/>
            <pc:sldMk cId="2596788283" sldId="271"/>
            <ac:spMk id="2" creationId="{00000000-0000-0000-0000-000000000000}"/>
          </ac:spMkLst>
        </pc:spChg>
        <pc:spChg chg="mod">
          <ac:chgData name="Aida OUERDANE" userId="d98d3b48-4f5f-446a-a193-b5f9df7e9140" providerId="ADAL" clId="{C7F95242-322C-4CA4-BE4C-7C30ECC559E9}" dt="2023-03-30T15:51:58.920" v="157" actId="20577"/>
          <ac:spMkLst>
            <pc:docMk/>
            <pc:sldMk cId="2596788283" sldId="271"/>
            <ac:spMk id="3" creationId="{00000000-0000-0000-0000-000000000000}"/>
          </ac:spMkLst>
        </pc:spChg>
        <pc:spChg chg="add del mod">
          <ac:chgData name="Aida OUERDANE" userId="d98d3b48-4f5f-446a-a193-b5f9df7e9140" providerId="ADAL" clId="{C7F95242-322C-4CA4-BE4C-7C30ECC559E9}" dt="2023-03-30T15:50:12.622" v="119" actId="478"/>
          <ac:spMkLst>
            <pc:docMk/>
            <pc:sldMk cId="2596788283" sldId="271"/>
            <ac:spMk id="8" creationId="{076013F1-3B17-5854-74F7-45FE167F9D41}"/>
          </ac:spMkLst>
        </pc:spChg>
        <pc:spChg chg="add del mod">
          <ac:chgData name="Aida OUERDANE" userId="d98d3b48-4f5f-446a-a193-b5f9df7e9140" providerId="ADAL" clId="{C7F95242-322C-4CA4-BE4C-7C30ECC559E9}" dt="2023-03-30T15:51:06.614" v="130" actId="478"/>
          <ac:spMkLst>
            <pc:docMk/>
            <pc:sldMk cId="2596788283" sldId="271"/>
            <ac:spMk id="11" creationId="{1C7CFDE0-70F5-85F8-988E-599DCAAB4E56}"/>
          </ac:spMkLst>
        </pc:spChg>
        <pc:picChg chg="add del mod">
          <ac:chgData name="Aida OUERDANE" userId="d98d3b48-4f5f-446a-a193-b5f9df7e9140" providerId="ADAL" clId="{C7F95242-322C-4CA4-BE4C-7C30ECC559E9}" dt="2023-03-30T15:51:08.744" v="133"/>
          <ac:picMkLst>
            <pc:docMk/>
            <pc:sldMk cId="2596788283" sldId="271"/>
            <ac:picMk id="4" creationId="{01AE107E-9687-F971-B92B-35B5E09E0963}"/>
          </ac:picMkLst>
        </pc:picChg>
        <pc:picChg chg="add del">
          <ac:chgData name="Aida OUERDANE" userId="d98d3b48-4f5f-446a-a193-b5f9df7e9140" providerId="ADAL" clId="{C7F95242-322C-4CA4-BE4C-7C30ECC559E9}" dt="2023-03-30T15:51:07.998" v="132" actId="478"/>
          <ac:picMkLst>
            <pc:docMk/>
            <pc:sldMk cId="2596788283" sldId="271"/>
            <ac:picMk id="9" creationId="{D510939F-75C9-5CDC-BC00-BB86303C591D}"/>
          </ac:picMkLst>
        </pc:picChg>
      </pc:sldChg>
      <pc:sldChg chg="del">
        <pc:chgData name="Aida OUERDANE" userId="d98d3b48-4f5f-446a-a193-b5f9df7e9140" providerId="ADAL" clId="{C7F95242-322C-4CA4-BE4C-7C30ECC559E9}" dt="2023-03-30T15:45:35.533" v="27" actId="47"/>
        <pc:sldMkLst>
          <pc:docMk/>
          <pc:sldMk cId="2403228945" sldId="278"/>
        </pc:sldMkLst>
      </pc:sldChg>
      <pc:sldChg chg="del">
        <pc:chgData name="Aida OUERDANE" userId="d98d3b48-4f5f-446a-a193-b5f9df7e9140" providerId="ADAL" clId="{C7F95242-322C-4CA4-BE4C-7C30ECC559E9}" dt="2023-03-30T15:55:25.958" v="220" actId="47"/>
        <pc:sldMkLst>
          <pc:docMk/>
          <pc:sldMk cId="3626313465" sldId="279"/>
        </pc:sldMkLst>
      </pc:sldChg>
      <pc:sldChg chg="modSp add del mod">
        <pc:chgData name="Aida OUERDANE" userId="d98d3b48-4f5f-446a-a193-b5f9df7e9140" providerId="ADAL" clId="{C7F95242-322C-4CA4-BE4C-7C30ECC559E9}" dt="2023-03-30T15:56:30.469" v="226" actId="47"/>
        <pc:sldMkLst>
          <pc:docMk/>
          <pc:sldMk cId="1906958031" sldId="280"/>
        </pc:sldMkLst>
        <pc:spChg chg="mod">
          <ac:chgData name="Aida OUERDANE" userId="d98d3b48-4f5f-446a-a193-b5f9df7e9140" providerId="ADAL" clId="{C7F95242-322C-4CA4-BE4C-7C30ECC559E9}" dt="2023-03-30T15:49:23.134" v="107" actId="20577"/>
          <ac:spMkLst>
            <pc:docMk/>
            <pc:sldMk cId="1906958031" sldId="280"/>
            <ac:spMk id="5" creationId="{8CECB221-8102-1C45-8271-7C347D04DF28}"/>
          </ac:spMkLst>
        </pc:spChg>
        <pc:spChg chg="mod">
          <ac:chgData name="Aida OUERDANE" userId="d98d3b48-4f5f-446a-a193-b5f9df7e9140" providerId="ADAL" clId="{C7F95242-322C-4CA4-BE4C-7C30ECC559E9}" dt="2023-03-30T15:49:16.952" v="105" actId="20577"/>
          <ac:spMkLst>
            <pc:docMk/>
            <pc:sldMk cId="1906958031" sldId="280"/>
            <ac:spMk id="9" creationId="{8CECB221-8102-1C45-8271-7C347D04DF28}"/>
          </ac:spMkLst>
        </pc:spChg>
        <pc:spChg chg="mod">
          <ac:chgData name="Aida OUERDANE" userId="d98d3b48-4f5f-446a-a193-b5f9df7e9140" providerId="ADAL" clId="{C7F95242-322C-4CA4-BE4C-7C30ECC559E9}" dt="2023-03-30T15:49:28.184" v="114" actId="20577"/>
          <ac:spMkLst>
            <pc:docMk/>
            <pc:sldMk cId="1906958031" sldId="280"/>
            <ac:spMk id="10" creationId="{8CECB221-8102-1C45-8271-7C347D04DF28}"/>
          </ac:spMkLst>
        </pc:spChg>
        <pc:spChg chg="mod">
          <ac:chgData name="Aida OUERDANE" userId="d98d3b48-4f5f-446a-a193-b5f9df7e9140" providerId="ADAL" clId="{C7F95242-322C-4CA4-BE4C-7C30ECC559E9}" dt="2023-03-30T15:47:07.204" v="34" actId="20577"/>
          <ac:spMkLst>
            <pc:docMk/>
            <pc:sldMk cId="1906958031" sldId="280"/>
            <ac:spMk id="11" creationId="{00000000-0000-0000-0000-000000000000}"/>
          </ac:spMkLst>
        </pc:spChg>
      </pc:sldChg>
      <pc:sldChg chg="delSp modSp mod ord">
        <pc:chgData name="Aida OUERDANE" userId="d98d3b48-4f5f-446a-a193-b5f9df7e9140" providerId="ADAL" clId="{C7F95242-322C-4CA4-BE4C-7C30ECC559E9}" dt="2023-03-30T15:59:31.968" v="243" actId="20577"/>
        <pc:sldMkLst>
          <pc:docMk/>
          <pc:sldMk cId="1650886690" sldId="282"/>
        </pc:sldMkLst>
        <pc:spChg chg="del">
          <ac:chgData name="Aida OUERDANE" userId="d98d3b48-4f5f-446a-a193-b5f9df7e9140" providerId="ADAL" clId="{C7F95242-322C-4CA4-BE4C-7C30ECC559E9}" dt="2023-03-30T15:52:51.986" v="165" actId="478"/>
          <ac:spMkLst>
            <pc:docMk/>
            <pc:sldMk cId="1650886690" sldId="282"/>
            <ac:spMk id="2" creationId="{00000000-0000-0000-0000-000000000000}"/>
          </ac:spMkLst>
        </pc:spChg>
        <pc:spChg chg="mod">
          <ac:chgData name="Aida OUERDANE" userId="d98d3b48-4f5f-446a-a193-b5f9df7e9140" providerId="ADAL" clId="{C7F95242-322C-4CA4-BE4C-7C30ECC559E9}" dt="2023-03-30T15:53:02.813" v="177" actId="20577"/>
          <ac:spMkLst>
            <pc:docMk/>
            <pc:sldMk cId="1650886690" sldId="282"/>
            <ac:spMk id="3" creationId="{C853EAD6-F899-897D-2EA5-6DB7AA053909}"/>
          </ac:spMkLst>
        </pc:spChg>
        <pc:spChg chg="mod">
          <ac:chgData name="Aida OUERDANE" userId="d98d3b48-4f5f-446a-a193-b5f9df7e9140" providerId="ADAL" clId="{C7F95242-322C-4CA4-BE4C-7C30ECC559E9}" dt="2023-03-30T15:59:31.968" v="243" actId="20577"/>
          <ac:spMkLst>
            <pc:docMk/>
            <pc:sldMk cId="1650886690" sldId="282"/>
            <ac:spMk id="4" creationId="{6A06DF2D-6D76-7B7E-DCA6-67A6F515DF8D}"/>
          </ac:spMkLst>
        </pc:spChg>
        <pc:spChg chg="del mod">
          <ac:chgData name="Aida OUERDANE" userId="d98d3b48-4f5f-446a-a193-b5f9df7e9140" providerId="ADAL" clId="{C7F95242-322C-4CA4-BE4C-7C30ECC559E9}" dt="2023-03-30T15:52:48.261" v="164" actId="478"/>
          <ac:spMkLst>
            <pc:docMk/>
            <pc:sldMk cId="1650886690" sldId="282"/>
            <ac:spMk id="16" creationId="{8CECB221-8102-1C45-8271-7C347D04DF28}"/>
          </ac:spMkLst>
        </pc:spChg>
        <pc:picChg chg="del">
          <ac:chgData name="Aida OUERDANE" userId="d98d3b48-4f5f-446a-a193-b5f9df7e9140" providerId="ADAL" clId="{C7F95242-322C-4CA4-BE4C-7C30ECC559E9}" dt="2023-03-30T15:53:21.012" v="180" actId="478"/>
          <ac:picMkLst>
            <pc:docMk/>
            <pc:sldMk cId="1650886690" sldId="282"/>
            <ac:picMk id="5" creationId="{05FD1413-07E0-DC98-E426-ED0533694915}"/>
          </ac:picMkLst>
        </pc:picChg>
        <pc:cxnChg chg="del">
          <ac:chgData name="Aida OUERDANE" userId="d98d3b48-4f5f-446a-a193-b5f9df7e9140" providerId="ADAL" clId="{C7F95242-322C-4CA4-BE4C-7C30ECC559E9}" dt="2023-03-30T15:53:23.365" v="181" actId="478"/>
          <ac:cxnSpMkLst>
            <pc:docMk/>
            <pc:sldMk cId="1650886690" sldId="282"/>
            <ac:cxnSpMk id="9" creationId="{00000000-0000-0000-0000-000000000000}"/>
          </ac:cxnSpMkLst>
        </pc:cxnChg>
      </pc:sldChg>
      <pc:sldChg chg="del">
        <pc:chgData name="Aida OUERDANE" userId="d98d3b48-4f5f-446a-a193-b5f9df7e9140" providerId="ADAL" clId="{C7F95242-322C-4CA4-BE4C-7C30ECC559E9}" dt="2023-03-30T15:43:49.842" v="2" actId="47"/>
        <pc:sldMkLst>
          <pc:docMk/>
          <pc:sldMk cId="1681416466" sldId="286"/>
        </pc:sldMkLst>
      </pc:sldChg>
      <pc:sldChg chg="del ord">
        <pc:chgData name="Aida OUERDANE" userId="d98d3b48-4f5f-446a-a193-b5f9df7e9140" providerId="ADAL" clId="{C7F95242-322C-4CA4-BE4C-7C30ECC559E9}" dt="2023-03-30T15:46:14.850" v="30" actId="47"/>
        <pc:sldMkLst>
          <pc:docMk/>
          <pc:sldMk cId="3880357160" sldId="288"/>
        </pc:sldMkLst>
      </pc:sldChg>
      <pc:sldChg chg="del">
        <pc:chgData name="Aida OUERDANE" userId="d98d3b48-4f5f-446a-a193-b5f9df7e9140" providerId="ADAL" clId="{C7F95242-322C-4CA4-BE4C-7C30ECC559E9}" dt="2023-03-30T15:45:12.139" v="26" actId="47"/>
        <pc:sldMkLst>
          <pc:docMk/>
          <pc:sldMk cId="2320652891" sldId="289"/>
        </pc:sldMkLst>
      </pc:sldChg>
      <pc:sldChg chg="del">
        <pc:chgData name="Aida OUERDANE" userId="d98d3b48-4f5f-446a-a193-b5f9df7e9140" providerId="ADAL" clId="{C7F95242-322C-4CA4-BE4C-7C30ECC559E9}" dt="2023-03-30T15:43:38.747" v="0" actId="47"/>
        <pc:sldMkLst>
          <pc:docMk/>
          <pc:sldMk cId="901427681" sldId="293"/>
        </pc:sldMkLst>
      </pc:sldChg>
      <pc:sldChg chg="del">
        <pc:chgData name="Aida OUERDANE" userId="d98d3b48-4f5f-446a-a193-b5f9df7e9140" providerId="ADAL" clId="{C7F95242-322C-4CA4-BE4C-7C30ECC559E9}" dt="2023-03-30T15:44:35.460" v="21" actId="47"/>
        <pc:sldMkLst>
          <pc:docMk/>
          <pc:sldMk cId="2414666617" sldId="294"/>
        </pc:sldMkLst>
      </pc:sldChg>
      <pc:sldChg chg="del">
        <pc:chgData name="Aida OUERDANE" userId="d98d3b48-4f5f-446a-a193-b5f9df7e9140" providerId="ADAL" clId="{C7F95242-322C-4CA4-BE4C-7C30ECC559E9}" dt="2023-03-30T15:45:09.780" v="25" actId="47"/>
        <pc:sldMkLst>
          <pc:docMk/>
          <pc:sldMk cId="1996148210" sldId="296"/>
        </pc:sldMkLst>
      </pc:sldChg>
      <pc:sldChg chg="del">
        <pc:chgData name="Aida OUERDANE" userId="d98d3b48-4f5f-446a-a193-b5f9df7e9140" providerId="ADAL" clId="{C7F95242-322C-4CA4-BE4C-7C30ECC559E9}" dt="2023-03-30T15:45:06.185" v="24" actId="47"/>
        <pc:sldMkLst>
          <pc:docMk/>
          <pc:sldMk cId="1578909400" sldId="297"/>
        </pc:sldMkLst>
      </pc:sldChg>
      <pc:sldChg chg="del">
        <pc:chgData name="Aida OUERDANE" userId="d98d3b48-4f5f-446a-a193-b5f9df7e9140" providerId="ADAL" clId="{C7F95242-322C-4CA4-BE4C-7C30ECC559E9}" dt="2023-03-30T15:44:08.851" v="10" actId="47"/>
        <pc:sldMkLst>
          <pc:docMk/>
          <pc:sldMk cId="3790900094" sldId="298"/>
        </pc:sldMkLst>
      </pc:sldChg>
      <pc:sldChg chg="ord">
        <pc:chgData name="Aida OUERDANE" userId="d98d3b48-4f5f-446a-a193-b5f9df7e9140" providerId="ADAL" clId="{C7F95242-322C-4CA4-BE4C-7C30ECC559E9}" dt="2023-03-30T15:54:06.461" v="218"/>
        <pc:sldMkLst>
          <pc:docMk/>
          <pc:sldMk cId="1293335760" sldId="299"/>
        </pc:sldMkLst>
      </pc:sldChg>
      <pc:sldChg chg="del">
        <pc:chgData name="Aida OUERDANE" userId="d98d3b48-4f5f-446a-a193-b5f9df7e9140" providerId="ADAL" clId="{C7F95242-322C-4CA4-BE4C-7C30ECC559E9}" dt="2023-03-30T15:45:00.016" v="23" actId="47"/>
        <pc:sldMkLst>
          <pc:docMk/>
          <pc:sldMk cId="2779055849" sldId="300"/>
        </pc:sldMkLst>
      </pc:sldChg>
      <pc:sldChg chg="modSp del mod ord">
        <pc:chgData name="Aida OUERDANE" userId="d98d3b48-4f5f-446a-a193-b5f9df7e9140" providerId="ADAL" clId="{C7F95242-322C-4CA4-BE4C-7C30ECC559E9}" dt="2023-03-30T15:49:32.066" v="115" actId="47"/>
        <pc:sldMkLst>
          <pc:docMk/>
          <pc:sldMk cId="851342482" sldId="301"/>
        </pc:sldMkLst>
        <pc:spChg chg="mod">
          <ac:chgData name="Aida OUERDANE" userId="d98d3b48-4f5f-446a-a193-b5f9df7e9140" providerId="ADAL" clId="{C7F95242-322C-4CA4-BE4C-7C30ECC559E9}" dt="2023-03-30T15:48:34.613" v="88" actId="6549"/>
          <ac:spMkLst>
            <pc:docMk/>
            <pc:sldMk cId="851342482" sldId="301"/>
            <ac:spMk id="4" creationId="{721C59F0-1BC4-0F3C-9D92-8E83FAEC32D9}"/>
          </ac:spMkLst>
        </pc:spChg>
      </pc:sldChg>
      <pc:sldChg chg="del">
        <pc:chgData name="Aida OUERDANE" userId="d98d3b48-4f5f-446a-a193-b5f9df7e9140" providerId="ADAL" clId="{C7F95242-322C-4CA4-BE4C-7C30ECC559E9}" dt="2023-03-30T15:44:56.651" v="22" actId="47"/>
        <pc:sldMkLst>
          <pc:docMk/>
          <pc:sldMk cId="3652617651" sldId="302"/>
        </pc:sldMkLst>
      </pc:sldChg>
      <pc:sldChg chg="del ord">
        <pc:chgData name="Aida OUERDANE" userId="d98d3b48-4f5f-446a-a193-b5f9df7e9140" providerId="ADAL" clId="{C7F95242-322C-4CA4-BE4C-7C30ECC559E9}" dt="2023-03-30T15:52:40.744" v="162" actId="47"/>
        <pc:sldMkLst>
          <pc:docMk/>
          <pc:sldMk cId="1464989327" sldId="303"/>
        </pc:sldMkLst>
      </pc:sldChg>
      <pc:sldChg chg="del">
        <pc:chgData name="Aida OUERDANE" userId="d98d3b48-4f5f-446a-a193-b5f9df7e9140" providerId="ADAL" clId="{C7F95242-322C-4CA4-BE4C-7C30ECC559E9}" dt="2023-03-30T15:44:27.340" v="17" actId="47"/>
        <pc:sldMkLst>
          <pc:docMk/>
          <pc:sldMk cId="1502784807" sldId="304"/>
        </pc:sldMkLst>
      </pc:sldChg>
      <pc:sldChg chg="del">
        <pc:chgData name="Aida OUERDANE" userId="d98d3b48-4f5f-446a-a193-b5f9df7e9140" providerId="ADAL" clId="{C7F95242-322C-4CA4-BE4C-7C30ECC559E9}" dt="2023-03-30T15:44:24.760" v="16" actId="47"/>
        <pc:sldMkLst>
          <pc:docMk/>
          <pc:sldMk cId="3576185436" sldId="305"/>
        </pc:sldMkLst>
      </pc:sldChg>
      <pc:sldChg chg="del">
        <pc:chgData name="Aida OUERDANE" userId="d98d3b48-4f5f-446a-a193-b5f9df7e9140" providerId="ADAL" clId="{C7F95242-322C-4CA4-BE4C-7C30ECC559E9}" dt="2023-03-30T15:44:22.685" v="15" actId="47"/>
        <pc:sldMkLst>
          <pc:docMk/>
          <pc:sldMk cId="684231363" sldId="307"/>
        </pc:sldMkLst>
      </pc:sldChg>
      <pc:sldChg chg="del">
        <pc:chgData name="Aida OUERDANE" userId="d98d3b48-4f5f-446a-a193-b5f9df7e9140" providerId="ADAL" clId="{C7F95242-322C-4CA4-BE4C-7C30ECC559E9}" dt="2023-03-30T15:44:19.991" v="14" actId="47"/>
        <pc:sldMkLst>
          <pc:docMk/>
          <pc:sldMk cId="2853107393" sldId="308"/>
        </pc:sldMkLst>
      </pc:sldChg>
      <pc:sldChg chg="del">
        <pc:chgData name="Aida OUERDANE" userId="d98d3b48-4f5f-446a-a193-b5f9df7e9140" providerId="ADAL" clId="{C7F95242-322C-4CA4-BE4C-7C30ECC559E9}" dt="2023-03-30T15:44:17.253" v="13" actId="47"/>
        <pc:sldMkLst>
          <pc:docMk/>
          <pc:sldMk cId="1549206772" sldId="309"/>
        </pc:sldMkLst>
      </pc:sldChg>
      <pc:sldChg chg="del">
        <pc:chgData name="Aida OUERDANE" userId="d98d3b48-4f5f-446a-a193-b5f9df7e9140" providerId="ADAL" clId="{C7F95242-322C-4CA4-BE4C-7C30ECC559E9}" dt="2023-03-30T15:44:05.658" v="8" actId="47"/>
        <pc:sldMkLst>
          <pc:docMk/>
          <pc:sldMk cId="1738907792" sldId="310"/>
        </pc:sldMkLst>
      </pc:sldChg>
      <pc:sldChg chg="del">
        <pc:chgData name="Aida OUERDANE" userId="d98d3b48-4f5f-446a-a193-b5f9df7e9140" providerId="ADAL" clId="{C7F95242-322C-4CA4-BE4C-7C30ECC559E9}" dt="2023-03-30T15:44:06.777" v="9" actId="47"/>
        <pc:sldMkLst>
          <pc:docMk/>
          <pc:sldMk cId="323880472" sldId="311"/>
        </pc:sldMkLst>
      </pc:sldChg>
      <pc:sldChg chg="del">
        <pc:chgData name="Aida OUERDANE" userId="d98d3b48-4f5f-446a-a193-b5f9df7e9140" providerId="ADAL" clId="{C7F95242-322C-4CA4-BE4C-7C30ECC559E9}" dt="2023-03-30T15:44:03.536" v="7" actId="47"/>
        <pc:sldMkLst>
          <pc:docMk/>
          <pc:sldMk cId="4262687165" sldId="312"/>
        </pc:sldMkLst>
      </pc:sldChg>
      <pc:sldChg chg="del">
        <pc:chgData name="Aida OUERDANE" userId="d98d3b48-4f5f-446a-a193-b5f9df7e9140" providerId="ADAL" clId="{C7F95242-322C-4CA4-BE4C-7C30ECC559E9}" dt="2023-03-30T15:44:00.942" v="6" actId="47"/>
        <pc:sldMkLst>
          <pc:docMk/>
          <pc:sldMk cId="403635006" sldId="313"/>
        </pc:sldMkLst>
      </pc:sldChg>
      <pc:sldChg chg="del">
        <pc:chgData name="Aida OUERDANE" userId="d98d3b48-4f5f-446a-a193-b5f9df7e9140" providerId="ADAL" clId="{C7F95242-322C-4CA4-BE4C-7C30ECC559E9}" dt="2023-03-30T15:43:58.590" v="5" actId="47"/>
        <pc:sldMkLst>
          <pc:docMk/>
          <pc:sldMk cId="394111569" sldId="314"/>
        </pc:sldMkLst>
      </pc:sldChg>
      <pc:sldChg chg="del">
        <pc:chgData name="Aida OUERDANE" userId="d98d3b48-4f5f-446a-a193-b5f9df7e9140" providerId="ADAL" clId="{C7F95242-322C-4CA4-BE4C-7C30ECC559E9}" dt="2023-03-30T15:43:55.094" v="4" actId="47"/>
        <pc:sldMkLst>
          <pc:docMk/>
          <pc:sldMk cId="539570580" sldId="315"/>
        </pc:sldMkLst>
      </pc:sldChg>
      <pc:sldChg chg="del">
        <pc:chgData name="Aida OUERDANE" userId="d98d3b48-4f5f-446a-a193-b5f9df7e9140" providerId="ADAL" clId="{C7F95242-322C-4CA4-BE4C-7C30ECC559E9}" dt="2023-03-30T15:43:53.204" v="3" actId="47"/>
        <pc:sldMkLst>
          <pc:docMk/>
          <pc:sldMk cId="2388711233" sldId="316"/>
        </pc:sldMkLst>
      </pc:sldChg>
      <pc:sldChg chg="del">
        <pc:chgData name="Aida OUERDANE" userId="d98d3b48-4f5f-446a-a193-b5f9df7e9140" providerId="ADAL" clId="{C7F95242-322C-4CA4-BE4C-7C30ECC559E9}" dt="2023-03-30T15:43:47.074" v="1" actId="47"/>
        <pc:sldMkLst>
          <pc:docMk/>
          <pc:sldMk cId="5643185" sldId="317"/>
        </pc:sldMkLst>
      </pc:sldChg>
      <pc:sldChg chg="del">
        <pc:chgData name="Aida OUERDANE" userId="d98d3b48-4f5f-446a-a193-b5f9df7e9140" providerId="ADAL" clId="{C7F95242-322C-4CA4-BE4C-7C30ECC559E9}" dt="2023-03-30T15:44:10.932" v="11" actId="47"/>
        <pc:sldMkLst>
          <pc:docMk/>
          <pc:sldMk cId="2142419542" sldId="318"/>
        </pc:sldMkLst>
      </pc:sldChg>
      <pc:sldChg chg="del">
        <pc:chgData name="Aida OUERDANE" userId="d98d3b48-4f5f-446a-a193-b5f9df7e9140" providerId="ADAL" clId="{C7F95242-322C-4CA4-BE4C-7C30ECC559E9}" dt="2023-03-30T15:44:14.848" v="12" actId="47"/>
        <pc:sldMkLst>
          <pc:docMk/>
          <pc:sldMk cId="2087152536" sldId="319"/>
        </pc:sldMkLst>
      </pc:sldChg>
      <pc:sldChg chg="modSp mod">
        <pc:chgData name="Aida OUERDANE" userId="d98d3b48-4f5f-446a-a193-b5f9df7e9140" providerId="ADAL" clId="{C7F95242-322C-4CA4-BE4C-7C30ECC559E9}" dt="2023-03-30T15:53:35.367" v="195" actId="20577"/>
        <pc:sldMkLst>
          <pc:docMk/>
          <pc:sldMk cId="1683916266" sldId="320"/>
        </pc:sldMkLst>
        <pc:spChg chg="mod">
          <ac:chgData name="Aida OUERDANE" userId="d98d3b48-4f5f-446a-a193-b5f9df7e9140" providerId="ADAL" clId="{C7F95242-322C-4CA4-BE4C-7C30ECC559E9}" dt="2023-03-30T15:53:35.367" v="195" actId="20577"/>
          <ac:spMkLst>
            <pc:docMk/>
            <pc:sldMk cId="1683916266" sldId="320"/>
            <ac:spMk id="6" creationId="{00000000-0000-0000-0000-000000000000}"/>
          </ac:spMkLst>
        </pc:spChg>
      </pc:sldChg>
      <pc:sldChg chg="del">
        <pc:chgData name="Aida OUERDANE" userId="d98d3b48-4f5f-446a-a193-b5f9df7e9140" providerId="ADAL" clId="{C7F95242-322C-4CA4-BE4C-7C30ECC559E9}" dt="2023-03-30T15:44:29.566" v="19" actId="47"/>
        <pc:sldMkLst>
          <pc:docMk/>
          <pc:sldMk cId="989724812" sldId="322"/>
        </pc:sldMkLst>
      </pc:sldChg>
      <pc:sldChg chg="modSp mod">
        <pc:chgData name="Aida OUERDANE" userId="d98d3b48-4f5f-446a-a193-b5f9df7e9140" providerId="ADAL" clId="{C7F95242-322C-4CA4-BE4C-7C30ECC559E9}" dt="2023-03-30T15:53:51.443" v="216" actId="20577"/>
        <pc:sldMkLst>
          <pc:docMk/>
          <pc:sldMk cId="3856794486" sldId="323"/>
        </pc:sldMkLst>
        <pc:spChg chg="mod">
          <ac:chgData name="Aida OUERDANE" userId="d98d3b48-4f5f-446a-a193-b5f9df7e9140" providerId="ADAL" clId="{C7F95242-322C-4CA4-BE4C-7C30ECC559E9}" dt="2023-03-30T15:53:51.443" v="216" actId="20577"/>
          <ac:spMkLst>
            <pc:docMk/>
            <pc:sldMk cId="3856794486" sldId="323"/>
            <ac:spMk id="10" creationId="{00000000-0000-0000-0000-000000000000}"/>
          </ac:spMkLst>
        </pc:spChg>
      </pc:sldChg>
      <pc:sldChg chg="del">
        <pc:chgData name="Aida OUERDANE" userId="d98d3b48-4f5f-446a-a193-b5f9df7e9140" providerId="ADAL" clId="{C7F95242-322C-4CA4-BE4C-7C30ECC559E9}" dt="2023-03-30T15:44:28.556" v="18" actId="47"/>
        <pc:sldMkLst>
          <pc:docMk/>
          <pc:sldMk cId="2712479082" sldId="324"/>
        </pc:sldMkLst>
      </pc:sldChg>
      <pc:sldChg chg="del">
        <pc:chgData name="Aida OUERDANE" userId="d98d3b48-4f5f-446a-a193-b5f9df7e9140" providerId="ADAL" clId="{C7F95242-322C-4CA4-BE4C-7C30ECC559E9}" dt="2023-03-30T15:44:31.248" v="20" actId="47"/>
        <pc:sldMkLst>
          <pc:docMk/>
          <pc:sldMk cId="2084671748" sldId="325"/>
        </pc:sldMkLst>
      </pc:sldChg>
      <pc:sldMasterChg chg="delSldLayout">
        <pc:chgData name="Aida OUERDANE" userId="d98d3b48-4f5f-446a-a193-b5f9df7e9140" providerId="ADAL" clId="{C7F95242-322C-4CA4-BE4C-7C30ECC559E9}" dt="2023-03-30T15:45:09.780" v="25" actId="47"/>
        <pc:sldMasterMkLst>
          <pc:docMk/>
          <pc:sldMasterMk cId="1960387286" sldId="2147483648"/>
        </pc:sldMasterMkLst>
        <pc:sldLayoutChg chg="del">
          <pc:chgData name="Aida OUERDANE" userId="d98d3b48-4f5f-446a-a193-b5f9df7e9140" providerId="ADAL" clId="{C7F95242-322C-4CA4-BE4C-7C30ECC559E9}" dt="2023-03-30T15:45:09.780" v="25" actId="47"/>
          <pc:sldLayoutMkLst>
            <pc:docMk/>
            <pc:sldMasterMk cId="1960387286" sldId="2147483648"/>
            <pc:sldLayoutMk cId="1879904566" sldId="2147483670"/>
          </pc:sldLayoutMkLst>
        </pc:sldLayoutChg>
      </pc:sldMasterChg>
    </pc:docChg>
  </pc:docChgLst>
  <pc:docChgLst>
    <pc:chgData name="Marie PERROUDON" userId="S::mperroudon@bioforce.org::829903da-8d50-4434-b439-71cf1f776a27" providerId="AD" clId="Web-{A17A2F91-4505-8D13-01BB-D2D7BB38BED7}"/>
    <pc:docChg chg="delSld modSld sldOrd">
      <pc:chgData name="Marie PERROUDON" userId="S::mperroudon@bioforce.org::829903da-8d50-4434-b439-71cf1f776a27" providerId="AD" clId="Web-{A17A2F91-4505-8D13-01BB-D2D7BB38BED7}" dt="2022-10-14T16:08:35.913" v="60" actId="20577"/>
      <pc:docMkLst>
        <pc:docMk/>
      </pc:docMkLst>
      <pc:sldChg chg="modSp">
        <pc:chgData name="Marie PERROUDON" userId="S::mperroudon@bioforce.org::829903da-8d50-4434-b439-71cf1f776a27" providerId="AD" clId="Web-{A17A2F91-4505-8D13-01BB-D2D7BB38BED7}" dt="2022-10-14T16:08:35.913" v="60" actId="20577"/>
        <pc:sldMkLst>
          <pc:docMk/>
          <pc:sldMk cId="2462569680" sldId="285"/>
        </pc:sldMkLst>
        <pc:spChg chg="mod">
          <ac:chgData name="Marie PERROUDON" userId="S::mperroudon@bioforce.org::829903da-8d50-4434-b439-71cf1f776a27" providerId="AD" clId="Web-{A17A2F91-4505-8D13-01BB-D2D7BB38BED7}" dt="2022-10-14T16:08:35.913" v="60" actId="20577"/>
          <ac:spMkLst>
            <pc:docMk/>
            <pc:sldMk cId="2462569680" sldId="285"/>
            <ac:spMk id="12" creationId="{00000000-0000-0000-0000-000000000000}"/>
          </ac:spMkLst>
        </pc:spChg>
      </pc:sldChg>
      <pc:sldChg chg="del">
        <pc:chgData name="Marie PERROUDON" userId="S::mperroudon@bioforce.org::829903da-8d50-4434-b439-71cf1f776a27" providerId="AD" clId="Web-{A17A2F91-4505-8D13-01BB-D2D7BB38BED7}" dt="2022-10-14T16:04:57.983" v="34"/>
        <pc:sldMkLst>
          <pc:docMk/>
          <pc:sldMk cId="3360362446" sldId="287"/>
        </pc:sldMkLst>
      </pc:sldChg>
      <pc:sldChg chg="ord">
        <pc:chgData name="Marie PERROUDON" userId="S::mperroudon@bioforce.org::829903da-8d50-4434-b439-71cf1f776a27" providerId="AD" clId="Web-{A17A2F91-4505-8D13-01BB-D2D7BB38BED7}" dt="2022-10-14T16:04:42.904" v="33"/>
        <pc:sldMkLst>
          <pc:docMk/>
          <pc:sldMk cId="3880357160" sldId="288"/>
        </pc:sldMkLst>
      </pc:sldChg>
      <pc:sldChg chg="ord">
        <pc:chgData name="Marie PERROUDON" userId="S::mperroudon@bioforce.org::829903da-8d50-4434-b439-71cf1f776a27" providerId="AD" clId="Web-{A17A2F91-4505-8D13-01BB-D2D7BB38BED7}" dt="2022-10-14T16:04:42.904" v="32"/>
        <pc:sldMkLst>
          <pc:docMk/>
          <pc:sldMk cId="2320652891" sldId="289"/>
        </pc:sldMkLst>
      </pc:sldChg>
      <pc:sldChg chg="delSp modSp">
        <pc:chgData name="Marie PERROUDON" userId="S::mperroudon@bioforce.org::829903da-8d50-4434-b439-71cf1f776a27" providerId="AD" clId="Web-{A17A2F91-4505-8D13-01BB-D2D7BB38BED7}" dt="2022-10-14T16:03:06.166" v="31" actId="1076"/>
        <pc:sldMkLst>
          <pc:docMk/>
          <pc:sldMk cId="312914846" sldId="291"/>
        </pc:sldMkLst>
        <pc:spChg chg="mod">
          <ac:chgData name="Marie PERROUDON" userId="S::mperroudon@bioforce.org::829903da-8d50-4434-b439-71cf1f776a27" providerId="AD" clId="Web-{A17A2F91-4505-8D13-01BB-D2D7BB38BED7}" dt="2022-10-14T16:03:06.166" v="31" actId="1076"/>
          <ac:spMkLst>
            <pc:docMk/>
            <pc:sldMk cId="312914846" sldId="291"/>
            <ac:spMk id="32" creationId="{00000000-0000-0000-0000-000000000000}"/>
          </ac:spMkLst>
        </pc:spChg>
        <pc:spChg chg="del">
          <ac:chgData name="Marie PERROUDON" userId="S::mperroudon@bioforce.org::829903da-8d50-4434-b439-71cf1f776a27" providerId="AD" clId="Web-{A17A2F91-4505-8D13-01BB-D2D7BB38BED7}" dt="2022-10-14T16:02:01.148" v="28"/>
          <ac:spMkLst>
            <pc:docMk/>
            <pc:sldMk cId="312914846" sldId="291"/>
            <ac:spMk id="34" creationId="{00000000-0000-0000-0000-000000000000}"/>
          </ac:spMkLst>
        </pc:spChg>
        <pc:spChg chg="mod">
          <ac:chgData name="Marie PERROUDON" userId="S::mperroudon@bioforce.org::829903da-8d50-4434-b439-71cf1f776a27" providerId="AD" clId="Web-{A17A2F91-4505-8D13-01BB-D2D7BB38BED7}" dt="2022-10-14T16:03:01.463" v="29" actId="1076"/>
          <ac:spMkLst>
            <pc:docMk/>
            <pc:sldMk cId="312914846" sldId="291"/>
            <ac:spMk id="37" creationId="{00000000-0000-0000-0000-000000000000}"/>
          </ac:spMkLst>
        </pc:spChg>
        <pc:spChg chg="mod">
          <ac:chgData name="Marie PERROUDON" userId="S::mperroudon@bioforce.org::829903da-8d50-4434-b439-71cf1f776a27" providerId="AD" clId="Web-{A17A2F91-4505-8D13-01BB-D2D7BB38BED7}" dt="2022-10-14T16:03:03.088" v="30" actId="1076"/>
          <ac:spMkLst>
            <pc:docMk/>
            <pc:sldMk cId="312914846" sldId="291"/>
            <ac:spMk id="38" creationId="{00000000-0000-0000-0000-000000000000}"/>
          </ac:spMkLst>
        </pc:spChg>
        <pc:spChg chg="mod">
          <ac:chgData name="Marie PERROUDON" userId="S::mperroudon@bioforce.org::829903da-8d50-4434-b439-71cf1f776a27" providerId="AD" clId="Web-{A17A2F91-4505-8D13-01BB-D2D7BB38BED7}" dt="2022-10-14T16:01:40.850" v="18" actId="20577"/>
          <ac:spMkLst>
            <pc:docMk/>
            <pc:sldMk cId="312914846" sldId="291"/>
            <ac:spMk id="42" creationId="{00000000-0000-0000-0000-000000000000}"/>
          </ac:spMkLst>
        </pc:spChg>
        <pc:spChg chg="mod">
          <ac:chgData name="Marie PERROUDON" userId="S::mperroudon@bioforce.org::829903da-8d50-4434-b439-71cf1f776a27" providerId="AD" clId="Web-{A17A2F91-4505-8D13-01BB-D2D7BB38BED7}" dt="2022-10-14T16:01:43.788" v="20" actId="20577"/>
          <ac:spMkLst>
            <pc:docMk/>
            <pc:sldMk cId="312914846" sldId="291"/>
            <ac:spMk id="43" creationId="{00000000-0000-0000-0000-000000000000}"/>
          </ac:spMkLst>
        </pc:spChg>
        <pc:spChg chg="mod">
          <ac:chgData name="Marie PERROUDON" userId="S::mperroudon@bioforce.org::829903da-8d50-4434-b439-71cf1f776a27" providerId="AD" clId="Web-{A17A2F91-4505-8D13-01BB-D2D7BB38BED7}" dt="2022-10-14T16:01:47.944" v="21" actId="20577"/>
          <ac:spMkLst>
            <pc:docMk/>
            <pc:sldMk cId="312914846" sldId="291"/>
            <ac:spMk id="44" creationId="{00000000-0000-0000-0000-000000000000}"/>
          </ac:spMkLst>
        </pc:spChg>
        <pc:spChg chg="del">
          <ac:chgData name="Marie PERROUDON" userId="S::mperroudon@bioforce.org::829903da-8d50-4434-b439-71cf1f776a27" providerId="AD" clId="Web-{A17A2F91-4505-8D13-01BB-D2D7BB38BED7}" dt="2022-10-14T16:01:53.148" v="23"/>
          <ac:spMkLst>
            <pc:docMk/>
            <pc:sldMk cId="312914846" sldId="291"/>
            <ac:spMk id="49" creationId="{00000000-0000-0000-0000-000000000000}"/>
          </ac:spMkLst>
        </pc:spChg>
        <pc:spChg chg="del">
          <ac:chgData name="Marie PERROUDON" userId="S::mperroudon@bioforce.org::829903da-8d50-4434-b439-71cf1f776a27" providerId="AD" clId="Web-{A17A2F91-4505-8D13-01BB-D2D7BB38BED7}" dt="2022-10-14T16:01:53.148" v="22"/>
          <ac:spMkLst>
            <pc:docMk/>
            <pc:sldMk cId="312914846" sldId="291"/>
            <ac:spMk id="50" creationId="{00000000-0000-0000-0000-000000000000}"/>
          </ac:spMkLst>
        </pc:spChg>
        <pc:spChg chg="mod">
          <ac:chgData name="Marie PERROUDON" userId="S::mperroudon@bioforce.org::829903da-8d50-4434-b439-71cf1f776a27" providerId="AD" clId="Web-{A17A2F91-4505-8D13-01BB-D2D7BB38BED7}" dt="2022-10-14T16:01:42.726" v="19" actId="20577"/>
          <ac:spMkLst>
            <pc:docMk/>
            <pc:sldMk cId="312914846" sldId="291"/>
            <ac:spMk id="67" creationId="{00000000-0000-0000-0000-000000000000}"/>
          </ac:spMkLst>
        </pc:spChg>
        <pc:grpChg chg="del">
          <ac:chgData name="Marie PERROUDON" userId="S::mperroudon@bioforce.org::829903da-8d50-4434-b439-71cf1f776a27" providerId="AD" clId="Web-{A17A2F91-4505-8D13-01BB-D2D7BB38BED7}" dt="2022-10-14T16:01:57.257" v="26"/>
          <ac:grpSpMkLst>
            <pc:docMk/>
            <pc:sldMk cId="312914846" sldId="291"/>
            <ac:grpSpMk id="5" creationId="{00000000-0000-0000-0000-000000000000}"/>
          </ac:grpSpMkLst>
        </pc:grpChg>
        <pc:grpChg chg="del">
          <ac:chgData name="Marie PERROUDON" userId="S::mperroudon@bioforce.org::829903da-8d50-4434-b439-71cf1f776a27" providerId="AD" clId="Web-{A17A2F91-4505-8D13-01BB-D2D7BB38BED7}" dt="2022-10-14T16:01:55.664" v="24"/>
          <ac:grpSpMkLst>
            <pc:docMk/>
            <pc:sldMk cId="312914846" sldId="291"/>
            <ac:grpSpMk id="6" creationId="{00000000-0000-0000-0000-000000000000}"/>
          </ac:grpSpMkLst>
        </pc:grpChg>
        <pc:grpChg chg="del">
          <ac:chgData name="Marie PERROUDON" userId="S::mperroudon@bioforce.org::829903da-8d50-4434-b439-71cf1f776a27" providerId="AD" clId="Web-{A17A2F91-4505-8D13-01BB-D2D7BB38BED7}" dt="2022-10-14T16:01:58.117" v="27"/>
          <ac:grpSpMkLst>
            <pc:docMk/>
            <pc:sldMk cId="312914846" sldId="291"/>
            <ac:grpSpMk id="7" creationId="{00000000-0000-0000-0000-000000000000}"/>
          </ac:grpSpMkLst>
        </pc:grpChg>
        <pc:grpChg chg="del">
          <ac:chgData name="Marie PERROUDON" userId="S::mperroudon@bioforce.org::829903da-8d50-4434-b439-71cf1f776a27" providerId="AD" clId="Web-{A17A2F91-4505-8D13-01BB-D2D7BB38BED7}" dt="2022-10-14T16:01:56.414" v="25"/>
          <ac:grpSpMkLst>
            <pc:docMk/>
            <pc:sldMk cId="312914846" sldId="291"/>
            <ac:grpSpMk id="63" creationId="{00000000-0000-0000-0000-000000000000}"/>
          </ac:grpSpMkLst>
        </pc:grpChg>
      </pc:sldChg>
    </pc:docChg>
  </pc:docChgLst>
  <pc:docChgLst>
    <pc:chgData name="Audrey  ROCHETTE" userId="S::arochette@bioforce.org::6c44c6c8-209b-4403-863a-442f949d0e9e" providerId="AD" clId="Web-{A2ED4B43-0214-F095-3E0D-239F0F32C842}"/>
    <pc:docChg chg="modSld">
      <pc:chgData name="Audrey  ROCHETTE" userId="S::arochette@bioforce.org::6c44c6c8-209b-4403-863a-442f949d0e9e" providerId="AD" clId="Web-{A2ED4B43-0214-F095-3E0D-239F0F32C842}" dt="2023-03-17T13:08:32.165" v="2" actId="1076"/>
      <pc:docMkLst>
        <pc:docMk/>
      </pc:docMkLst>
      <pc:sldChg chg="modSp">
        <pc:chgData name="Audrey  ROCHETTE" userId="S::arochette@bioforce.org::6c44c6c8-209b-4403-863a-442f949d0e9e" providerId="AD" clId="Web-{A2ED4B43-0214-F095-3E0D-239F0F32C842}" dt="2023-03-17T13:08:32.165" v="2" actId="1076"/>
        <pc:sldMkLst>
          <pc:docMk/>
          <pc:sldMk cId="2087152536" sldId="319"/>
        </pc:sldMkLst>
        <pc:spChg chg="mod">
          <ac:chgData name="Audrey  ROCHETTE" userId="S::arochette@bioforce.org::6c44c6c8-209b-4403-863a-442f949d0e9e" providerId="AD" clId="Web-{A2ED4B43-0214-F095-3E0D-239F0F32C842}" dt="2023-03-17T13:08:32.149" v="0" actId="1076"/>
          <ac:spMkLst>
            <pc:docMk/>
            <pc:sldMk cId="2087152536" sldId="319"/>
            <ac:spMk id="2" creationId="{DA3CA760-043C-66B9-DEF7-8162E338D2BB}"/>
          </ac:spMkLst>
        </pc:spChg>
        <pc:spChg chg="mod">
          <ac:chgData name="Audrey  ROCHETTE" userId="S::arochette@bioforce.org::6c44c6c8-209b-4403-863a-442f949d0e9e" providerId="AD" clId="Web-{A2ED4B43-0214-F095-3E0D-239F0F32C842}" dt="2023-03-17T13:08:32.165" v="1" actId="1076"/>
          <ac:spMkLst>
            <pc:docMk/>
            <pc:sldMk cId="2087152536" sldId="319"/>
            <ac:spMk id="4" creationId="{84F9FE0B-730A-3424-3C27-EE3F9AEE7C05}"/>
          </ac:spMkLst>
        </pc:spChg>
        <pc:spChg chg="mod">
          <ac:chgData name="Audrey  ROCHETTE" userId="S::arochette@bioforce.org::6c44c6c8-209b-4403-863a-442f949d0e9e" providerId="AD" clId="Web-{A2ED4B43-0214-F095-3E0D-239F0F32C842}" dt="2023-03-17T13:08:32.165" v="2" actId="1076"/>
          <ac:spMkLst>
            <pc:docMk/>
            <pc:sldMk cId="2087152536" sldId="319"/>
            <ac:spMk id="6" creationId="{98FAC78E-9AB2-3042-F44A-3CDBCFF0B977}"/>
          </ac:spMkLst>
        </pc:spChg>
      </pc:sldChg>
    </pc:docChg>
  </pc:docChgLst>
  <pc:docChgLst>
    <pc:chgData name="Aida OUERDANE" userId="d98d3b48-4f5f-446a-a193-b5f9df7e9140" providerId="ADAL" clId="{11D6FD35-D7F9-4AEB-82B0-1EC01EE2F3D1}"/>
    <pc:docChg chg="custSel modSld">
      <pc:chgData name="Aida OUERDANE" userId="d98d3b48-4f5f-446a-a193-b5f9df7e9140" providerId="ADAL" clId="{11D6FD35-D7F9-4AEB-82B0-1EC01EE2F3D1}" dt="2023-04-19T14:41:17.801" v="231" actId="20577"/>
      <pc:docMkLst>
        <pc:docMk/>
      </pc:docMkLst>
      <pc:sldChg chg="modSp mod modNotesTx">
        <pc:chgData name="Aida OUERDANE" userId="d98d3b48-4f5f-446a-a193-b5f9df7e9140" providerId="ADAL" clId="{11D6FD35-D7F9-4AEB-82B0-1EC01EE2F3D1}" dt="2023-04-19T14:26:18.825" v="27"/>
        <pc:sldMkLst>
          <pc:docMk/>
          <pc:sldMk cId="2596788283" sldId="271"/>
        </pc:sldMkLst>
        <pc:spChg chg="mod">
          <ac:chgData name="Aida OUERDANE" userId="d98d3b48-4f5f-446a-a193-b5f9df7e9140" providerId="ADAL" clId="{11D6FD35-D7F9-4AEB-82B0-1EC01EE2F3D1}" dt="2023-04-19T14:24:44.440" v="24" actId="113"/>
          <ac:spMkLst>
            <pc:docMk/>
            <pc:sldMk cId="2596788283" sldId="271"/>
            <ac:spMk id="3" creationId="{00000000-0000-0000-0000-000000000000}"/>
          </ac:spMkLst>
        </pc:spChg>
      </pc:sldChg>
      <pc:sldChg chg="modNotesTx">
        <pc:chgData name="Aida OUERDANE" userId="d98d3b48-4f5f-446a-a193-b5f9df7e9140" providerId="ADAL" clId="{11D6FD35-D7F9-4AEB-82B0-1EC01EE2F3D1}" dt="2023-04-19T14:28:36.944" v="44"/>
        <pc:sldMkLst>
          <pc:docMk/>
          <pc:sldMk cId="1650886690" sldId="282"/>
        </pc:sldMkLst>
      </pc:sldChg>
      <pc:sldChg chg="delSp modSp mod modNotesTx">
        <pc:chgData name="Aida OUERDANE" userId="d98d3b48-4f5f-446a-a193-b5f9df7e9140" providerId="ADAL" clId="{11D6FD35-D7F9-4AEB-82B0-1EC01EE2F3D1}" dt="2023-04-19T14:28:41.413" v="45" actId="6549"/>
        <pc:sldMkLst>
          <pc:docMk/>
          <pc:sldMk cId="1293335760" sldId="299"/>
        </pc:sldMkLst>
        <pc:spChg chg="mod">
          <ac:chgData name="Aida OUERDANE" userId="d98d3b48-4f5f-446a-a193-b5f9df7e9140" providerId="ADAL" clId="{11D6FD35-D7F9-4AEB-82B0-1EC01EE2F3D1}" dt="2023-04-19T14:23:22.584" v="3" actId="1076"/>
          <ac:spMkLst>
            <pc:docMk/>
            <pc:sldMk cId="1293335760" sldId="299"/>
            <ac:spMk id="4" creationId="{F33A0FCA-4C81-4827-AB92-D0C670070B93}"/>
          </ac:spMkLst>
        </pc:spChg>
        <pc:spChg chg="del">
          <ac:chgData name="Aida OUERDANE" userId="d98d3b48-4f5f-446a-a193-b5f9df7e9140" providerId="ADAL" clId="{11D6FD35-D7F9-4AEB-82B0-1EC01EE2F3D1}" dt="2023-04-19T14:23:00.952" v="0" actId="478"/>
          <ac:spMkLst>
            <pc:docMk/>
            <pc:sldMk cId="1293335760" sldId="299"/>
            <ac:spMk id="6" creationId="{7517F5F8-BEEE-E937-EA41-F6B425BE3032}"/>
          </ac:spMkLst>
        </pc:spChg>
        <pc:spChg chg="mod">
          <ac:chgData name="Aida OUERDANE" userId="d98d3b48-4f5f-446a-a193-b5f9df7e9140" providerId="ADAL" clId="{11D6FD35-D7F9-4AEB-82B0-1EC01EE2F3D1}" dt="2023-04-19T14:23:18.017" v="2" actId="1076"/>
          <ac:spMkLst>
            <pc:docMk/>
            <pc:sldMk cId="1293335760" sldId="299"/>
            <ac:spMk id="16" creationId="{8CECB221-8102-1C45-8271-7C347D04DF28}"/>
          </ac:spMkLst>
        </pc:spChg>
        <pc:spChg chg="mod">
          <ac:chgData name="Aida OUERDANE" userId="d98d3b48-4f5f-446a-a193-b5f9df7e9140" providerId="ADAL" clId="{11D6FD35-D7F9-4AEB-82B0-1EC01EE2F3D1}" dt="2023-04-19T14:23:13.523" v="1" actId="1076"/>
          <ac:spMkLst>
            <pc:docMk/>
            <pc:sldMk cId="1293335760" sldId="299"/>
            <ac:spMk id="17" creationId="{CF8D4A7F-1318-F4E2-9E7D-E5048F3D369F}"/>
          </ac:spMkLst>
        </pc:spChg>
        <pc:picChg chg="mod">
          <ac:chgData name="Aida OUERDANE" userId="d98d3b48-4f5f-446a-a193-b5f9df7e9140" providerId="ADAL" clId="{11D6FD35-D7F9-4AEB-82B0-1EC01EE2F3D1}" dt="2023-04-19T14:23:13.523" v="1" actId="1076"/>
          <ac:picMkLst>
            <pc:docMk/>
            <pc:sldMk cId="1293335760" sldId="299"/>
            <ac:picMk id="3" creationId="{4CCF4B35-9F34-9B5A-82C2-5E1E722E8FDE}"/>
          </ac:picMkLst>
        </pc:picChg>
        <pc:picChg chg="mod">
          <ac:chgData name="Aida OUERDANE" userId="d98d3b48-4f5f-446a-a193-b5f9df7e9140" providerId="ADAL" clId="{11D6FD35-D7F9-4AEB-82B0-1EC01EE2F3D1}" dt="2023-04-19T14:23:13.523" v="1" actId="1076"/>
          <ac:picMkLst>
            <pc:docMk/>
            <pc:sldMk cId="1293335760" sldId="299"/>
            <ac:picMk id="5" creationId="{85443EAF-9E3A-1737-2C77-BD354E53F92B}"/>
          </ac:picMkLst>
        </pc:picChg>
        <pc:picChg chg="mod">
          <ac:chgData name="Aida OUERDANE" userId="d98d3b48-4f5f-446a-a193-b5f9df7e9140" providerId="ADAL" clId="{11D6FD35-D7F9-4AEB-82B0-1EC01EE2F3D1}" dt="2023-04-19T14:23:13.523" v="1" actId="1076"/>
          <ac:picMkLst>
            <pc:docMk/>
            <pc:sldMk cId="1293335760" sldId="299"/>
            <ac:picMk id="8" creationId="{E9A62013-C336-35B4-B39B-A064E88FA0F6}"/>
          </ac:picMkLst>
        </pc:picChg>
      </pc:sldChg>
      <pc:sldChg chg="modSp mod">
        <pc:chgData name="Aida OUERDANE" userId="d98d3b48-4f5f-446a-a193-b5f9df7e9140" providerId="ADAL" clId="{11D6FD35-D7F9-4AEB-82B0-1EC01EE2F3D1}" dt="2023-04-19T14:41:17.801" v="231" actId="20577"/>
        <pc:sldMkLst>
          <pc:docMk/>
          <pc:sldMk cId="3886198727" sldId="315"/>
        </pc:sldMkLst>
        <pc:spChg chg="mod">
          <ac:chgData name="Aida OUERDANE" userId="d98d3b48-4f5f-446a-a193-b5f9df7e9140" providerId="ADAL" clId="{11D6FD35-D7F9-4AEB-82B0-1EC01EE2F3D1}" dt="2023-04-19T14:41:17.801" v="231" actId="20577"/>
          <ac:spMkLst>
            <pc:docMk/>
            <pc:sldMk cId="3886198727" sldId="315"/>
            <ac:spMk id="34" creationId="{00000000-0000-0000-0000-000000000000}"/>
          </ac:spMkLst>
        </pc:spChg>
      </pc:sldChg>
      <pc:sldChg chg="modSp mod modNotesTx">
        <pc:chgData name="Aida OUERDANE" userId="d98d3b48-4f5f-446a-a193-b5f9df7e9140" providerId="ADAL" clId="{11D6FD35-D7F9-4AEB-82B0-1EC01EE2F3D1}" dt="2023-04-19T14:36:44.335" v="210" actId="20577"/>
        <pc:sldMkLst>
          <pc:docMk/>
          <pc:sldMk cId="774650976" sldId="328"/>
        </pc:sldMkLst>
        <pc:spChg chg="mod">
          <ac:chgData name="Aida OUERDANE" userId="d98d3b48-4f5f-446a-a193-b5f9df7e9140" providerId="ADAL" clId="{11D6FD35-D7F9-4AEB-82B0-1EC01EE2F3D1}" dt="2023-04-19T14:36:10.021" v="159" actId="20577"/>
          <ac:spMkLst>
            <pc:docMk/>
            <pc:sldMk cId="774650976" sldId="328"/>
            <ac:spMk id="11" creationId="{00000000-0000-0000-0000-000000000000}"/>
          </ac:spMkLst>
        </pc:spChg>
      </pc:sldChg>
    </pc:docChg>
  </pc:docChgLst>
  <pc:docChgLst>
    <pc:chgData name="Marie PERROUDON" userId="S::mperroudon@bioforce.org::829903da-8d50-4434-b439-71cf1f776a27" providerId="AD" clId="Web-{C9F4E05F-E929-58D2-32AA-0B9E4C144275}"/>
    <pc:docChg chg="modSld">
      <pc:chgData name="Marie PERROUDON" userId="S::mperroudon@bioforce.org::829903da-8d50-4434-b439-71cf1f776a27" providerId="AD" clId="Web-{C9F4E05F-E929-58D2-32AA-0B9E4C144275}" dt="2022-10-13T09:38:04.294" v="0" actId="1076"/>
      <pc:docMkLst>
        <pc:docMk/>
      </pc:docMkLst>
      <pc:sldChg chg="modSp">
        <pc:chgData name="Marie PERROUDON" userId="S::mperroudon@bioforce.org::829903da-8d50-4434-b439-71cf1f776a27" providerId="AD" clId="Web-{C9F4E05F-E929-58D2-32AA-0B9E4C144275}" dt="2022-10-13T09:38:04.294" v="0" actId="1076"/>
        <pc:sldMkLst>
          <pc:docMk/>
          <pc:sldMk cId="2478344648" sldId="283"/>
        </pc:sldMkLst>
        <pc:spChg chg="mod">
          <ac:chgData name="Marie PERROUDON" userId="S::mperroudon@bioforce.org::829903da-8d50-4434-b439-71cf1f776a27" providerId="AD" clId="Web-{C9F4E05F-E929-58D2-32AA-0B9E4C144275}" dt="2022-10-13T09:38:04.294" v="0" actId="1076"/>
          <ac:spMkLst>
            <pc:docMk/>
            <pc:sldMk cId="2478344648" sldId="283"/>
            <ac:spMk id="16" creationId="{8CECB221-8102-1C45-8271-7C347D04DF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87A973-F359-49EF-A888-F0E0C9D79188}" type="datetimeFigureOut">
              <a:rPr lang="fr-FR" smtClean="0"/>
              <a:t>19/04/2023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B20A34-B746-4A11-87FC-785B0895B1DD}" type="slidenum">
              <a:rPr lang="fr-FR" smtClean="0"/>
              <a:t>‹N°›</a:t>
            </a:fld>
            <a:endParaRPr lang="fr-FR"/>
          </a:p>
        </p:txBody>
      </p:sp>
    </p:spTree>
    <p:extLst>
      <p:ext uri="{BB962C8B-B14F-4D97-AF65-F5344CB8AC3E}">
        <p14:creationId xmlns:p14="http://schemas.microsoft.com/office/powerpoint/2010/main" val="1587681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15C5F-6FD1-4C6F-88D5-78D7D992FF16}" type="datetimeFigureOut">
              <a:rPr lang="fr-FR" smtClean="0"/>
              <a:t>19/04/2023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764F3-8A17-46EA-8B1D-45A5F74504D7}" type="slidenum">
              <a:rPr lang="fr-FR" smtClean="0"/>
              <a:t>‹N°›</a:t>
            </a:fld>
            <a:endParaRPr lang="fr-FR"/>
          </a:p>
        </p:txBody>
      </p:sp>
    </p:spTree>
    <p:extLst>
      <p:ext uri="{BB962C8B-B14F-4D97-AF65-F5344CB8AC3E}">
        <p14:creationId xmlns:p14="http://schemas.microsoft.com/office/powerpoint/2010/main" val="13528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hpass.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7764F3-8A17-46EA-8B1D-45A5F74504D7}" type="slidenum">
              <a:rPr lang="fr-FR" smtClean="0"/>
              <a:t>1</a:t>
            </a:fld>
            <a:endParaRPr lang="fr-FR"/>
          </a:p>
        </p:txBody>
      </p:sp>
    </p:spTree>
    <p:extLst>
      <p:ext uri="{BB962C8B-B14F-4D97-AF65-F5344CB8AC3E}">
        <p14:creationId xmlns:p14="http://schemas.microsoft.com/office/powerpoint/2010/main" val="161221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Bef>
                <a:spcPts val="1800"/>
              </a:spcBef>
              <a:buFont typeface="Arial" panose="020B0604020202020204" pitchFamily="34" charset="0"/>
              <a:buNone/>
            </a:pPr>
            <a:endParaRPr lang="fr-FR" sz="1000" b="1" spc="0" dirty="0">
              <a:solidFill>
                <a:schemeClr val="bg1"/>
              </a:solidFill>
            </a:endParaRPr>
          </a:p>
          <a:p>
            <a:pPr marL="0" indent="0">
              <a:spcBef>
                <a:spcPts val="1800"/>
              </a:spcBef>
              <a:buFont typeface="Arial" panose="020B0604020202020204" pitchFamily="34" charset="0"/>
              <a:buNone/>
            </a:pPr>
            <a:r>
              <a:rPr lang="fr-FR" sz="1000" b="1" spc="0" dirty="0">
                <a:solidFill>
                  <a:schemeClr val="bg1"/>
                </a:solidFill>
              </a:rPr>
              <a:t>Nos certifications</a:t>
            </a:r>
            <a:r>
              <a:rPr lang="fr-FR" sz="1000" b="1" spc="0" baseline="0" dirty="0">
                <a:solidFill>
                  <a:schemeClr val="bg1"/>
                </a:solidFill>
              </a:rPr>
              <a:t> qualité : </a:t>
            </a:r>
            <a:endParaRPr lang="fr-FR" sz="1000" b="0" spc="0" baseline="0" dirty="0">
              <a:solidFill>
                <a:schemeClr val="bg1"/>
              </a:solidFill>
            </a:endParaRPr>
          </a:p>
          <a:p>
            <a:pPr marL="171450" indent="-171450">
              <a:spcBef>
                <a:spcPts val="1800"/>
              </a:spcBef>
              <a:buFont typeface="Arial" panose="020B0604020202020204" pitchFamily="34" charset="0"/>
              <a:buChar char="•"/>
            </a:pPr>
            <a:r>
              <a:rPr lang="fr-FR" sz="1000" b="0" spc="0" baseline="0" dirty="0" err="1">
                <a:solidFill>
                  <a:schemeClr val="bg1"/>
                </a:solidFill>
              </a:rPr>
              <a:t>HPass</a:t>
            </a:r>
            <a:r>
              <a:rPr lang="fr-FR" sz="1000" b="0" spc="0" baseline="0" dirty="0">
                <a:solidFill>
                  <a:schemeClr val="bg1"/>
                </a:solidFill>
              </a:rPr>
              <a:t>, : les standards qualité développés par l’initiative </a:t>
            </a:r>
            <a:r>
              <a:rPr lang="fr-FR" sz="1000" b="0" spc="0" baseline="0" dirty="0" err="1">
                <a:solidFill>
                  <a:schemeClr val="bg1"/>
                </a:solidFill>
              </a:rPr>
              <a:t>Hpass</a:t>
            </a:r>
            <a:r>
              <a:rPr lang="fr-FR" sz="1000" b="0" spc="0" baseline="0" dirty="0">
                <a:solidFill>
                  <a:schemeClr val="bg1"/>
                </a:solidFill>
              </a:rPr>
              <a:t> ont été é</a:t>
            </a:r>
            <a:r>
              <a:rPr lang="fr-FR" sz="1000" b="0" i="0" kern="1200" dirty="0">
                <a:solidFill>
                  <a:schemeClr val="tx1"/>
                </a:solidFill>
                <a:effectLst/>
                <a:latin typeface="+mn-lt"/>
                <a:ea typeface="+mn-ea"/>
                <a:cs typeface="+mn-cs"/>
              </a:rPr>
              <a:t>laborés en consultation avec 400 organisations du monde entier, ils recensent les meilleures pratiques d’apprentissage et d’évaluation humanitaires. </a:t>
            </a:r>
            <a:endParaRPr lang="fr-FR" sz="1000" b="0" spc="0" baseline="0" dirty="0">
              <a:solidFill>
                <a:schemeClr val="bg1"/>
              </a:solidFill>
            </a:endParaRPr>
          </a:p>
          <a:p>
            <a:pPr marL="171450" marR="0" indent="-1714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lang="fr-FR" sz="1000" b="0" spc="0" dirty="0">
                <a:solidFill>
                  <a:schemeClr val="bg1"/>
                </a:solidFill>
              </a:rPr>
              <a:t>Les actions de renforcement de capacités de Bioforce respecte les 9 engagements de la Norme humanitaire fondamentale sur la Qualité et la Redevabilité de CHS Alliance, alliance mondiale d’organisations humanitaires qui s’engagent à améliorer la qualité de l’aide. </a:t>
            </a:r>
          </a:p>
          <a:p>
            <a:pPr marL="171450" indent="-171450">
              <a:spcBef>
                <a:spcPts val="1800"/>
              </a:spcBef>
              <a:buFont typeface="Arial" panose="020B0604020202020204" pitchFamily="34" charset="0"/>
              <a:buChar char="•"/>
            </a:pPr>
            <a:r>
              <a:rPr lang="fr-FR" sz="1000" b="0" spc="0" baseline="0" dirty="0" err="1">
                <a:solidFill>
                  <a:schemeClr val="bg1"/>
                </a:solidFill>
              </a:rPr>
              <a:t>Qualiopi</a:t>
            </a:r>
            <a:r>
              <a:rPr lang="fr-FR" sz="1000" b="0" spc="0" baseline="0" dirty="0">
                <a:solidFill>
                  <a:schemeClr val="bg1"/>
                </a:solidFill>
              </a:rPr>
              <a:t>, marque de certification qualité des prestataires d’actions de formation, créée par l’Etat français. Cette certification vient souligner l'engagement de Bioforce au service de la qualité de la formation et de la certification des acteurs humanitaires</a:t>
            </a:r>
          </a:p>
        </p:txBody>
      </p:sp>
      <p:sp>
        <p:nvSpPr>
          <p:cNvPr id="4" name="Espace réservé du numéro de diapositive 3"/>
          <p:cNvSpPr>
            <a:spLocks noGrp="1"/>
          </p:cNvSpPr>
          <p:nvPr>
            <p:ph type="sldNum" sz="quarter" idx="10"/>
          </p:nvPr>
        </p:nvSpPr>
        <p:spPr/>
        <p:txBody>
          <a:bodyPr/>
          <a:lstStyle/>
          <a:p>
            <a:fld id="{607764F3-8A17-46EA-8B1D-45A5F74504D7}" type="slidenum">
              <a:rPr lang="fr-FR" smtClean="0"/>
              <a:t>4</a:t>
            </a:fld>
            <a:endParaRPr lang="fr-FR"/>
          </a:p>
        </p:txBody>
      </p:sp>
    </p:spTree>
    <p:extLst>
      <p:ext uri="{BB962C8B-B14F-4D97-AF65-F5344CB8AC3E}">
        <p14:creationId xmlns:p14="http://schemas.microsoft.com/office/powerpoint/2010/main" val="206023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t>Les formations </a:t>
            </a:r>
            <a:r>
              <a:rPr lang="fr-FR" sz="1200" b="1" baseline="0" dirty="0"/>
              <a:t>à distance </a:t>
            </a:r>
            <a:r>
              <a:rPr lang="fr-FR" sz="1200" baseline="0" dirty="0"/>
              <a:t>sont équivalentes en contenu à celles en présentiel, c’est la méthodologie qui est modifiée pour s’adapter au distanciel : parcours d’auto-formation en autonomie, des activités/exercices individuel ou en groupe, des réunions en direct dans une classe virtuelle avec le formateur et les participants. </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BDC7819-64F2-4DD5-9913-58A6B5C27DD2}" type="slidenum">
              <a:rPr lang="fr-FR" smtClean="0"/>
              <a:t>5</a:t>
            </a:fld>
            <a:endParaRPr lang="fr-FR"/>
          </a:p>
        </p:txBody>
      </p:sp>
    </p:spTree>
    <p:extLst>
      <p:ext uri="{BB962C8B-B14F-4D97-AF65-F5344CB8AC3E}">
        <p14:creationId xmlns:p14="http://schemas.microsoft.com/office/powerpoint/2010/main" val="154040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b="0" i="0" kern="1200" dirty="0">
                <a:solidFill>
                  <a:schemeClr val="tx1"/>
                </a:solidFill>
                <a:effectLst/>
                <a:latin typeface="+mn-lt"/>
                <a:ea typeface="+mn-ea"/>
                <a:cs typeface="+mn-cs"/>
              </a:rPr>
              <a:t>En participant à une formation Bioforce labellisée </a:t>
            </a:r>
            <a:r>
              <a:rPr lang="fr-FR" sz="1000" b="0" i="0" kern="1200" dirty="0" err="1">
                <a:solidFill>
                  <a:schemeClr val="tx1"/>
                </a:solidFill>
                <a:effectLst/>
                <a:latin typeface="+mn-lt"/>
                <a:ea typeface="+mn-ea"/>
                <a:cs typeface="+mn-cs"/>
              </a:rPr>
              <a:t>HPass</a:t>
            </a:r>
            <a:r>
              <a:rPr lang="fr-FR" sz="1000" b="0" i="0" kern="1200" dirty="0">
                <a:solidFill>
                  <a:schemeClr val="tx1"/>
                </a:solidFill>
                <a:effectLst/>
                <a:latin typeface="+mn-lt"/>
                <a:ea typeface="+mn-ea"/>
                <a:cs typeface="+mn-cs"/>
              </a:rPr>
              <a:t>, vous obtenez un </a:t>
            </a:r>
            <a:r>
              <a:rPr lang="fr-FR" sz="1000" b="1" i="0" kern="1200" dirty="0">
                <a:solidFill>
                  <a:schemeClr val="tx1"/>
                </a:solidFill>
                <a:effectLst/>
                <a:latin typeface="+mn-lt"/>
                <a:ea typeface="+mn-ea"/>
                <a:cs typeface="+mn-cs"/>
              </a:rPr>
              <a:t>badge numérique</a:t>
            </a:r>
            <a:r>
              <a:rPr lang="fr-FR" sz="1000" b="0" i="0" kern="1200" dirty="0">
                <a:solidFill>
                  <a:schemeClr val="tx1"/>
                </a:solidFill>
                <a:effectLst/>
                <a:latin typeface="+mn-lt"/>
                <a:ea typeface="+mn-ea"/>
                <a:cs typeface="+mn-cs"/>
              </a:rPr>
              <a:t> qui  confirme votre acquisition des aptitudes et des compétences de la formation. Ce badge fournit ainsi une preuve vérifiable de vos compétences. C’est un label de qualité et un gage de confiance reconnu que vous pourrez partager auprès des recruteurs sur votre CV, votre profil LinkedIn ou directement sur </a:t>
            </a:r>
            <a:r>
              <a:rPr lang="fr-FR" sz="1000" b="0" i="0" u="sng" strike="noStrike" kern="1200" dirty="0">
                <a:solidFill>
                  <a:schemeClr val="tx1"/>
                </a:solidFill>
                <a:effectLst/>
                <a:latin typeface="+mn-lt"/>
                <a:ea typeface="+mn-ea"/>
                <a:cs typeface="+mn-cs"/>
                <a:hlinkClick r:id="rId3"/>
              </a:rPr>
              <a:t>myHPass.org</a:t>
            </a:r>
            <a:endParaRPr lang="fr-FR" sz="1000" dirty="0"/>
          </a:p>
          <a:p>
            <a:endParaRPr lang="fr-FR" sz="1000" dirty="0"/>
          </a:p>
        </p:txBody>
      </p:sp>
      <p:sp>
        <p:nvSpPr>
          <p:cNvPr id="4" name="Espace réservé du numéro de diapositive 3"/>
          <p:cNvSpPr>
            <a:spLocks noGrp="1"/>
          </p:cNvSpPr>
          <p:nvPr>
            <p:ph type="sldNum" sz="quarter" idx="10"/>
          </p:nvPr>
        </p:nvSpPr>
        <p:spPr/>
        <p:txBody>
          <a:bodyPr/>
          <a:lstStyle/>
          <a:p>
            <a:fld id="{607764F3-8A17-46EA-8B1D-45A5F74504D7}" type="slidenum">
              <a:rPr lang="fr-FR" smtClean="0"/>
              <a:t>6</a:t>
            </a:fld>
            <a:endParaRPr lang="fr-FR"/>
          </a:p>
        </p:txBody>
      </p:sp>
    </p:spTree>
    <p:extLst>
      <p:ext uri="{BB962C8B-B14F-4D97-AF65-F5344CB8AC3E}">
        <p14:creationId xmlns:p14="http://schemas.microsoft.com/office/powerpoint/2010/main" val="373405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Critère : être intéressé par le secteur / vouloir renforcer ses compétences </a:t>
            </a:r>
          </a:p>
        </p:txBody>
      </p:sp>
      <p:sp>
        <p:nvSpPr>
          <p:cNvPr id="4" name="Espace réservé du numéro de diapositive 3"/>
          <p:cNvSpPr>
            <a:spLocks noGrp="1"/>
          </p:cNvSpPr>
          <p:nvPr>
            <p:ph type="sldNum" sz="quarter" idx="10"/>
          </p:nvPr>
        </p:nvSpPr>
        <p:spPr/>
        <p:txBody>
          <a:bodyPr/>
          <a:lstStyle/>
          <a:p>
            <a:fld id="{607764F3-8A17-46EA-8B1D-45A5F74504D7}" type="slidenum">
              <a:rPr lang="fr-FR" smtClean="0"/>
              <a:t>7</a:t>
            </a:fld>
            <a:endParaRPr lang="fr-FR"/>
          </a:p>
        </p:txBody>
      </p:sp>
    </p:spTree>
    <p:extLst>
      <p:ext uri="{BB962C8B-B14F-4D97-AF65-F5344CB8AC3E}">
        <p14:creationId xmlns:p14="http://schemas.microsoft.com/office/powerpoint/2010/main" val="69623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BDC7819-64F2-4DD5-9913-58A6B5C27DD2}" type="slidenum">
              <a:rPr lang="fr-FR" smtClean="0"/>
              <a:t>8</a:t>
            </a:fld>
            <a:endParaRPr lang="fr-FR"/>
          </a:p>
        </p:txBody>
      </p:sp>
    </p:spTree>
    <p:extLst>
      <p:ext uri="{BB962C8B-B14F-4D97-AF65-F5344CB8AC3E}">
        <p14:creationId xmlns:p14="http://schemas.microsoft.com/office/powerpoint/2010/main" val="67921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b="0" i="0" u="none" strike="noStrike"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07764F3-8A17-46EA-8B1D-45A5F74504D7}" type="slidenum">
              <a:rPr lang="fr-FR" smtClean="0"/>
              <a:t>9</a:t>
            </a:fld>
            <a:endParaRPr lang="fr-FR"/>
          </a:p>
        </p:txBody>
      </p:sp>
    </p:spTree>
    <p:extLst>
      <p:ext uri="{BB962C8B-B14F-4D97-AF65-F5344CB8AC3E}">
        <p14:creationId xmlns:p14="http://schemas.microsoft.com/office/powerpoint/2010/main" val="328048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33BFAD-F013-41F2-9451-39A1E1445A99}" type="slidenum">
              <a:rPr lang="fr-FR" smtClean="0"/>
              <a:pPr/>
              <a:t>11</a:t>
            </a:fld>
            <a:endParaRPr lang="fr-FR"/>
          </a:p>
        </p:txBody>
      </p:sp>
    </p:spTree>
    <p:extLst>
      <p:ext uri="{BB962C8B-B14F-4D97-AF65-F5344CB8AC3E}">
        <p14:creationId xmlns:p14="http://schemas.microsoft.com/office/powerpoint/2010/main" val="188688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07764F3-8A17-46EA-8B1D-45A5F74504D7}" type="slidenum">
              <a:rPr lang="fr-FR" smtClean="0"/>
              <a:t>15</a:t>
            </a:fld>
            <a:endParaRPr lang="fr-FR"/>
          </a:p>
        </p:txBody>
      </p:sp>
    </p:spTree>
    <p:extLst>
      <p:ext uri="{BB962C8B-B14F-4D97-AF65-F5344CB8AC3E}">
        <p14:creationId xmlns:p14="http://schemas.microsoft.com/office/powerpoint/2010/main" val="1677862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rgbClr val="EDF2F4"/>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1873" y="247117"/>
            <a:ext cx="1677846" cy="1987200"/>
          </a:xfrm>
          <a:prstGeom prst="rect">
            <a:avLst/>
          </a:prstGeom>
        </p:spPr>
      </p:pic>
      <p:pic>
        <p:nvPicPr>
          <p:cNvPr id="7" name="Image 6">
            <a:extLst>
              <a:ext uri="{FF2B5EF4-FFF2-40B4-BE49-F238E27FC236}">
                <a16:creationId xmlns:a16="http://schemas.microsoft.com/office/drawing/2014/main" id="{19E955E4-0076-1642-98F4-66D6A200225A}"/>
              </a:ext>
            </a:extLst>
          </p:cNvPr>
          <p:cNvPicPr>
            <a:picLocks noChangeAspect="1"/>
          </p:cNvPicPr>
          <p:nvPr userDrawn="1"/>
        </p:nvPicPr>
        <p:blipFill>
          <a:blip r:embed="rId3"/>
          <a:stretch>
            <a:fillRect/>
          </a:stretch>
        </p:blipFill>
        <p:spPr>
          <a:xfrm>
            <a:off x="0" y="12356"/>
            <a:ext cx="12192000" cy="6858000"/>
          </a:xfrm>
          <a:prstGeom prst="rect">
            <a:avLst/>
          </a:prstGeom>
        </p:spPr>
      </p:pic>
      <p:sp>
        <p:nvSpPr>
          <p:cNvPr id="2" name="Titre 1">
            <a:extLst>
              <a:ext uri="{FF2B5EF4-FFF2-40B4-BE49-F238E27FC236}">
                <a16:creationId xmlns:a16="http://schemas.microsoft.com/office/drawing/2014/main" id="{813B6945-193E-0042-97C9-B1E8A8050B6D}"/>
              </a:ext>
            </a:extLst>
          </p:cNvPr>
          <p:cNvSpPr>
            <a:spLocks noGrp="1"/>
          </p:cNvSpPr>
          <p:nvPr>
            <p:ph type="title" hasCustomPrompt="1"/>
          </p:nvPr>
        </p:nvSpPr>
        <p:spPr>
          <a:xfrm>
            <a:off x="1368855" y="2483642"/>
            <a:ext cx="5943600" cy="3380002"/>
          </a:xfrm>
        </p:spPr>
        <p:txBody>
          <a:bodyPr>
            <a:normAutofit/>
          </a:bodyPr>
          <a:lstStyle>
            <a:lvl1pPr>
              <a:defRPr sz="4800" b="1" cap="all" spc="-150" baseline="0">
                <a:solidFill>
                  <a:srgbClr val="E84324"/>
                </a:solidFill>
                <a:latin typeface="Arial" panose="020B0604020202020204" pitchFamily="34" charset="0"/>
                <a:cs typeface="Arial" panose="020B0604020202020204" pitchFamily="34" charset="0"/>
              </a:defRPr>
            </a:lvl1pPr>
          </a:lstStyle>
          <a:p>
            <a:r>
              <a:rPr lang="fr-FR"/>
              <a:t>MODIFIEZ LE STYLE DU TITRE</a:t>
            </a:r>
          </a:p>
        </p:txBody>
      </p:sp>
    </p:spTree>
    <p:extLst>
      <p:ext uri="{BB962C8B-B14F-4D97-AF65-F5344CB8AC3E}">
        <p14:creationId xmlns:p14="http://schemas.microsoft.com/office/powerpoint/2010/main" val="1016384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93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age ou liste">
    <p:bg>
      <p:bgPr>
        <a:solidFill>
          <a:srgbClr val="EDF2F4"/>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9E955E4-0076-1642-98F4-66D6A200225A}"/>
              </a:ext>
            </a:extLst>
          </p:cNvPr>
          <p:cNvPicPr>
            <a:picLocks noChangeAspect="1"/>
          </p:cNvPicPr>
          <p:nvPr userDrawn="1"/>
        </p:nvPicPr>
        <p:blipFill>
          <a:blip r:embed="rId2"/>
          <a:stretch>
            <a:fillRect/>
          </a:stretch>
        </p:blipFill>
        <p:spPr>
          <a:xfrm>
            <a:off x="0" y="12356"/>
            <a:ext cx="12192000" cy="6858000"/>
          </a:xfrm>
          <a:prstGeom prst="rect">
            <a:avLst/>
          </a:prstGeom>
        </p:spPr>
      </p:pic>
      <p:sp>
        <p:nvSpPr>
          <p:cNvPr id="2" name="Titre 1">
            <a:extLst>
              <a:ext uri="{FF2B5EF4-FFF2-40B4-BE49-F238E27FC236}">
                <a16:creationId xmlns:a16="http://schemas.microsoft.com/office/drawing/2014/main" id="{813B6945-193E-0042-97C9-B1E8A8050B6D}"/>
              </a:ext>
            </a:extLst>
          </p:cNvPr>
          <p:cNvSpPr>
            <a:spLocks noGrp="1"/>
          </p:cNvSpPr>
          <p:nvPr>
            <p:ph type="title" hasCustomPrompt="1"/>
          </p:nvPr>
        </p:nvSpPr>
        <p:spPr>
          <a:xfrm>
            <a:off x="1470455" y="2790138"/>
            <a:ext cx="7912442" cy="3380002"/>
          </a:xfrm>
        </p:spPr>
        <p:txBody>
          <a:bodyPr>
            <a:normAutofit/>
          </a:bodyPr>
          <a:lstStyle>
            <a:lvl1pPr>
              <a:defRPr sz="4000" b="1" spc="-150">
                <a:solidFill>
                  <a:srgbClr val="E84324"/>
                </a:solidFill>
                <a:latin typeface="Arial" panose="020B0604020202020204" pitchFamily="34" charset="0"/>
                <a:cs typeface="Arial" panose="020B0604020202020204" pitchFamily="34" charset="0"/>
              </a:defRPr>
            </a:lvl1pPr>
          </a:lstStyle>
          <a:p>
            <a:r>
              <a:rPr lang="fr-FR"/>
              <a:t>MODIFIEZ LE STYLE DU TITRE</a:t>
            </a:r>
          </a:p>
        </p:txBody>
      </p:sp>
      <p:sp>
        <p:nvSpPr>
          <p:cNvPr id="4" name="Espace réservé du texte 4">
            <a:extLst>
              <a:ext uri="{FF2B5EF4-FFF2-40B4-BE49-F238E27FC236}">
                <a16:creationId xmlns:a16="http://schemas.microsoft.com/office/drawing/2014/main" id="{9A63521E-D9EC-8747-B095-61825AA1886F}"/>
              </a:ext>
            </a:extLst>
          </p:cNvPr>
          <p:cNvSpPr>
            <a:spLocks noGrp="1"/>
          </p:cNvSpPr>
          <p:nvPr>
            <p:ph type="body" sz="quarter" idx="10" hasCustomPrompt="1"/>
          </p:nvPr>
        </p:nvSpPr>
        <p:spPr>
          <a:xfrm>
            <a:off x="1343455" y="741404"/>
            <a:ext cx="3811587" cy="2048733"/>
          </a:xfrm>
        </p:spPr>
        <p:txBody>
          <a:bodyPr>
            <a:noAutofit/>
          </a:bodyPr>
          <a:lstStyle>
            <a:lvl1pPr marL="0" indent="0">
              <a:buNone/>
              <a:defRPr sz="15000" b="1" spc="-300">
                <a:solidFill>
                  <a:srgbClr val="E84424"/>
                </a:solidFill>
                <a:latin typeface="Arial" panose="020B0604020202020204" pitchFamily="34" charset="0"/>
                <a:cs typeface="Arial" panose="020B0604020202020204" pitchFamily="34" charset="0"/>
              </a:defRPr>
            </a:lvl1pPr>
            <a:lvl2pPr>
              <a:defRPr sz="15000" b="1" spc="-300">
                <a:solidFill>
                  <a:srgbClr val="E84424"/>
                </a:solidFill>
                <a:latin typeface="Arial" panose="020B0604020202020204" pitchFamily="34" charset="0"/>
                <a:cs typeface="Arial" panose="020B0604020202020204" pitchFamily="34" charset="0"/>
              </a:defRPr>
            </a:lvl2pPr>
            <a:lvl3pPr>
              <a:defRPr sz="15000" b="1" spc="-300">
                <a:solidFill>
                  <a:srgbClr val="E84424"/>
                </a:solidFill>
                <a:latin typeface="Arial" panose="020B0604020202020204" pitchFamily="34" charset="0"/>
                <a:cs typeface="Arial" panose="020B0604020202020204" pitchFamily="34" charset="0"/>
              </a:defRPr>
            </a:lvl3pPr>
            <a:lvl4pPr>
              <a:defRPr sz="15000" b="1" spc="-300">
                <a:solidFill>
                  <a:srgbClr val="E84424"/>
                </a:solidFill>
                <a:latin typeface="Arial" panose="020B0604020202020204" pitchFamily="34" charset="0"/>
                <a:cs typeface="Arial" panose="020B0604020202020204" pitchFamily="34" charset="0"/>
              </a:defRPr>
            </a:lvl4pPr>
            <a:lvl5pPr>
              <a:defRPr sz="15000" b="1" spc="-300">
                <a:solidFill>
                  <a:srgbClr val="E84424"/>
                </a:solidFill>
                <a:latin typeface="Arial" panose="020B0604020202020204" pitchFamily="34" charset="0"/>
                <a:cs typeface="Arial" panose="020B0604020202020204" pitchFamily="34" charset="0"/>
              </a:defRPr>
            </a:lvl5pPr>
          </a:lstStyle>
          <a:p>
            <a:pPr lvl="0"/>
            <a:r>
              <a:rPr lang="fr-FR"/>
              <a:t>1</a:t>
            </a:r>
          </a:p>
        </p:txBody>
      </p:sp>
    </p:spTree>
    <p:extLst>
      <p:ext uri="{BB962C8B-B14F-4D97-AF65-F5344CB8AC3E}">
        <p14:creationId xmlns:p14="http://schemas.microsoft.com/office/powerpoint/2010/main" val="24746281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98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876CA68C-B286-F449-9378-EA43C36AE592}"/>
              </a:ext>
            </a:extLst>
          </p:cNvPr>
          <p:cNvSpPr>
            <a:spLocks noGrp="1"/>
          </p:cNvSpPr>
          <p:nvPr>
            <p:ph type="title" hasCustomPrompt="1"/>
          </p:nvPr>
        </p:nvSpPr>
        <p:spPr>
          <a:xfrm>
            <a:off x="698500" y="365125"/>
            <a:ext cx="10515600" cy="1325563"/>
          </a:xfrm>
        </p:spPr>
        <p:txBody>
          <a:bodyPr>
            <a:normAutofit/>
          </a:bodyPr>
          <a:lstStyle>
            <a:lvl1pPr marL="0" marR="0" indent="0" algn="l" defTabSz="914400" rtl="0" eaLnBrk="1" fontAlgn="auto" latinLnBrk="0" hangingPunct="1">
              <a:lnSpc>
                <a:spcPct val="90000"/>
              </a:lnSpc>
              <a:spcBef>
                <a:spcPct val="0"/>
              </a:spcBef>
              <a:spcAft>
                <a:spcPts val="0"/>
              </a:spcAft>
              <a:buClrTx/>
              <a:buSzTx/>
              <a:buFontTx/>
              <a:buNone/>
              <a:tabLst/>
              <a:defRPr sz="4000" b="1" spc="-150">
                <a:solidFill>
                  <a:srgbClr val="E84324"/>
                </a:solidFill>
                <a:latin typeface="Arial" panose="020B0604020202020204" pitchFamily="34" charset="0"/>
                <a:cs typeface="Arial" panose="020B0604020202020204" pitchFamily="34" charset="0"/>
              </a:defRPr>
            </a:lvl1pPr>
          </a:lstStyle>
          <a:p>
            <a:r>
              <a:rPr lang="fr-FR"/>
              <a:t>MODIFIEZ LE STYLE DU TITRE</a:t>
            </a:r>
          </a:p>
        </p:txBody>
      </p:sp>
      <p:pic>
        <p:nvPicPr>
          <p:cNvPr id="8" name="Image 7">
            <a:extLst>
              <a:ext uri="{FF2B5EF4-FFF2-40B4-BE49-F238E27FC236}">
                <a16:creationId xmlns:a16="http://schemas.microsoft.com/office/drawing/2014/main" id="{7D79A757-9989-CF4C-8210-D8C2A54EF78A}"/>
              </a:ext>
            </a:extLst>
          </p:cNvPr>
          <p:cNvPicPr>
            <a:picLocks noChangeAspect="1"/>
          </p:cNvPicPr>
          <p:nvPr userDrawn="1"/>
        </p:nvPicPr>
        <p:blipFill>
          <a:blip r:embed="rId2"/>
          <a:stretch>
            <a:fillRect/>
          </a:stretch>
        </p:blipFill>
        <p:spPr>
          <a:xfrm>
            <a:off x="688091" y="6222817"/>
            <a:ext cx="1456209" cy="519456"/>
          </a:xfrm>
          <a:prstGeom prst="rect">
            <a:avLst/>
          </a:prstGeom>
        </p:spPr>
      </p:pic>
      <p:sp>
        <p:nvSpPr>
          <p:cNvPr id="9" name="Espace réservé du contenu 3"/>
          <p:cNvSpPr>
            <a:spLocks noGrp="1"/>
          </p:cNvSpPr>
          <p:nvPr>
            <p:ph sz="quarter" idx="10" hasCustomPrompt="1"/>
          </p:nvPr>
        </p:nvSpPr>
        <p:spPr>
          <a:xfrm>
            <a:off x="711200" y="1795463"/>
            <a:ext cx="10515600" cy="4202112"/>
          </a:xfrm>
        </p:spPr>
        <p:txBody>
          <a:bodyPr/>
          <a:lstStyle>
            <a:lvl1pPr>
              <a:defRPr sz="3000" b="1">
                <a:latin typeface="Arial" panose="020B0604020202020204" pitchFamily="34" charset="0"/>
                <a:cs typeface="Arial" panose="020B0604020202020204" pitchFamily="34" charset="0"/>
              </a:defRPr>
            </a:lvl1pPr>
            <a:lvl2pPr>
              <a:defRPr sz="2500" b="1">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stStyle>
          <a:p>
            <a:pPr lvl="0"/>
            <a:r>
              <a:rPr lang="fr-FR"/>
              <a:t>CLIQUEZ POUR MODIFIER</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25180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B8658B9-999B-A54E-9716-5901B950E471}"/>
              </a:ext>
            </a:extLst>
          </p:cNvPr>
          <p:cNvSpPr txBox="1"/>
          <p:nvPr userDrawn="1"/>
        </p:nvSpPr>
        <p:spPr>
          <a:xfrm>
            <a:off x="6503542" y="0"/>
            <a:ext cx="5688458" cy="6858000"/>
          </a:xfrm>
          <a:prstGeom prst="rect">
            <a:avLst/>
          </a:prstGeom>
          <a:solidFill>
            <a:srgbClr val="E84324"/>
          </a:solidFill>
        </p:spPr>
        <p:txBody>
          <a:bodyPr wrap="square" rtlCol="0">
            <a:spAutoFit/>
          </a:bodyPr>
          <a:lstStyle/>
          <a:p>
            <a:endParaRPr lang="fr-FR"/>
          </a:p>
        </p:txBody>
      </p:sp>
      <p:sp>
        <p:nvSpPr>
          <p:cNvPr id="2" name="Titre 1">
            <a:extLst>
              <a:ext uri="{FF2B5EF4-FFF2-40B4-BE49-F238E27FC236}">
                <a16:creationId xmlns:a16="http://schemas.microsoft.com/office/drawing/2014/main" id="{03AF5E33-AB5A-5A48-8E26-AA514B33B9AC}"/>
              </a:ext>
            </a:extLst>
          </p:cNvPr>
          <p:cNvSpPr>
            <a:spLocks noGrp="1"/>
          </p:cNvSpPr>
          <p:nvPr>
            <p:ph type="title" hasCustomPrompt="1"/>
          </p:nvPr>
        </p:nvSpPr>
        <p:spPr>
          <a:xfrm>
            <a:off x="723901" y="365125"/>
            <a:ext cx="5456722" cy="1325563"/>
          </a:xfrm>
        </p:spPr>
        <p:txBody>
          <a:bodyPr>
            <a:normAutofit/>
          </a:bodyPr>
          <a:lstStyle>
            <a:lvl1pPr>
              <a:defRPr sz="4000" b="1" spc="-150">
                <a:solidFill>
                  <a:srgbClr val="E84324"/>
                </a:solidFill>
                <a:latin typeface="Arial" panose="020B0604020202020204" pitchFamily="34" charset="0"/>
                <a:cs typeface="Arial" panose="020B0604020202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92E59C6F-E4CE-F34F-B2F4-09F513E20074}"/>
              </a:ext>
            </a:extLst>
          </p:cNvPr>
          <p:cNvSpPr>
            <a:spLocks noGrp="1"/>
          </p:cNvSpPr>
          <p:nvPr>
            <p:ph idx="1" hasCustomPrompt="1"/>
          </p:nvPr>
        </p:nvSpPr>
        <p:spPr>
          <a:xfrm>
            <a:off x="749301" y="1825625"/>
            <a:ext cx="5456722" cy="4351338"/>
          </a:xfrm>
        </p:spPr>
        <p:txBody>
          <a:bodyPr/>
          <a:lstStyle>
            <a:lvl1pPr>
              <a:defRPr sz="2400" b="1" spc="-90" baseline="0">
                <a:solidFill>
                  <a:srgbClr val="000002"/>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a:t>CLIQUEZ POUR MODIFIER</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81BCC286-886A-A64F-A746-E0C7532C1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B37944-360B-1B45-BB27-18D1A7FA7303}"/>
              </a:ext>
            </a:extLst>
          </p:cNvPr>
          <p:cNvSpPr>
            <a:spLocks noGrp="1"/>
          </p:cNvSpPr>
          <p:nvPr>
            <p:ph type="sldNum" sz="quarter" idx="12"/>
          </p:nvPr>
        </p:nvSpPr>
        <p:spPr>
          <a:xfrm>
            <a:off x="9246742" y="6350401"/>
            <a:ext cx="2743200" cy="365125"/>
          </a:xfrm>
        </p:spPr>
        <p:txBody>
          <a:bodyPr/>
          <a:lstStyle>
            <a:lvl1pPr>
              <a:defRPr sz="1400" b="1" spc="-90" baseline="0">
                <a:solidFill>
                  <a:schemeClr val="bg1"/>
                </a:solidFill>
              </a:defRPr>
            </a:lvl1pPr>
          </a:lstStyle>
          <a:p>
            <a:endParaRPr lang="fr-FR"/>
          </a:p>
        </p:txBody>
      </p:sp>
      <p:pic>
        <p:nvPicPr>
          <p:cNvPr id="7" name="Image 6">
            <a:extLst>
              <a:ext uri="{FF2B5EF4-FFF2-40B4-BE49-F238E27FC236}">
                <a16:creationId xmlns:a16="http://schemas.microsoft.com/office/drawing/2014/main" id="{15CCE438-0D46-0A4C-BA87-639A5D1C12AA}"/>
              </a:ext>
            </a:extLst>
          </p:cNvPr>
          <p:cNvPicPr>
            <a:picLocks noChangeAspect="1"/>
          </p:cNvPicPr>
          <p:nvPr userDrawn="1"/>
        </p:nvPicPr>
        <p:blipFill>
          <a:blip r:embed="rId2"/>
          <a:stretch>
            <a:fillRect/>
          </a:stretch>
        </p:blipFill>
        <p:spPr>
          <a:xfrm>
            <a:off x="696328" y="6226066"/>
            <a:ext cx="1456209" cy="519456"/>
          </a:xfrm>
          <a:prstGeom prst="rect">
            <a:avLst/>
          </a:prstGeom>
        </p:spPr>
      </p:pic>
      <p:sp>
        <p:nvSpPr>
          <p:cNvPr id="9" name="Espace réservé du contenu 2">
            <a:extLst>
              <a:ext uri="{FF2B5EF4-FFF2-40B4-BE49-F238E27FC236}">
                <a16:creationId xmlns:a16="http://schemas.microsoft.com/office/drawing/2014/main" id="{340F991B-6B11-014F-92A3-ACAB25B8F1A7}"/>
              </a:ext>
            </a:extLst>
          </p:cNvPr>
          <p:cNvSpPr>
            <a:spLocks noGrp="1"/>
          </p:cNvSpPr>
          <p:nvPr>
            <p:ph idx="13"/>
          </p:nvPr>
        </p:nvSpPr>
        <p:spPr>
          <a:xfrm>
            <a:off x="6619410" y="1825625"/>
            <a:ext cx="5456722" cy="4351338"/>
          </a:xfrm>
        </p:spPr>
        <p:txBody>
          <a:bodyPr/>
          <a:lstStyle>
            <a:lvl1pPr marL="0" indent="0">
              <a:buNone/>
              <a:defRPr sz="2400" b="1" spc="-90" baseline="0">
                <a:solidFill>
                  <a:srgbClr val="000002"/>
                </a:solidFill>
                <a:latin typeface="Arial" panose="020B0604020202020204" pitchFamily="34" charset="0"/>
                <a:cs typeface="Arial" panose="020B0604020202020204" pitchFamily="34" charset="0"/>
              </a:defRPr>
            </a:lvl1pPr>
            <a:lvl2pPr>
              <a:defRPr sz="2000"/>
            </a:lvl2pPr>
            <a:lvl3pPr>
              <a:defRPr sz="1600"/>
            </a:lvl3pPr>
            <a:lvl4pPr>
              <a:defRPr sz="1400"/>
            </a:lvl4pPr>
            <a:lvl5pPr>
              <a:defRPr sz="1200"/>
            </a:lvl5pPr>
          </a:lstStyle>
          <a:p>
            <a:pPr lvl="0"/>
            <a:r>
              <a:rPr lang="fr-FR"/>
              <a:t>Modifiez les styles du texte du masque</a:t>
            </a:r>
          </a:p>
        </p:txBody>
      </p:sp>
    </p:spTree>
    <p:extLst>
      <p:ext uri="{BB962C8B-B14F-4D97-AF65-F5344CB8AC3E}">
        <p14:creationId xmlns:p14="http://schemas.microsoft.com/office/powerpoint/2010/main" val="1015357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BB8658B9-999B-A54E-9716-5901B950E471}"/>
              </a:ext>
            </a:extLst>
          </p:cNvPr>
          <p:cNvSpPr txBox="1"/>
          <p:nvPr userDrawn="1"/>
        </p:nvSpPr>
        <p:spPr>
          <a:xfrm>
            <a:off x="6503542" y="0"/>
            <a:ext cx="5688458" cy="6858000"/>
          </a:xfrm>
          <a:prstGeom prst="rect">
            <a:avLst/>
          </a:prstGeom>
          <a:solidFill>
            <a:srgbClr val="E84324"/>
          </a:solidFill>
        </p:spPr>
        <p:txBody>
          <a:bodyPr wrap="square" rtlCol="0">
            <a:spAutoFit/>
          </a:bodyPr>
          <a:lstStyle/>
          <a:p>
            <a:endParaRPr lang="fr-FR"/>
          </a:p>
        </p:txBody>
      </p:sp>
      <p:sp>
        <p:nvSpPr>
          <p:cNvPr id="2" name="Titre 1">
            <a:extLst>
              <a:ext uri="{FF2B5EF4-FFF2-40B4-BE49-F238E27FC236}">
                <a16:creationId xmlns:a16="http://schemas.microsoft.com/office/drawing/2014/main" id="{03AF5E33-AB5A-5A48-8E26-AA514B33B9AC}"/>
              </a:ext>
            </a:extLst>
          </p:cNvPr>
          <p:cNvSpPr>
            <a:spLocks noGrp="1"/>
          </p:cNvSpPr>
          <p:nvPr>
            <p:ph type="title" hasCustomPrompt="1"/>
          </p:nvPr>
        </p:nvSpPr>
        <p:spPr>
          <a:xfrm>
            <a:off x="711201" y="365125"/>
            <a:ext cx="5456722" cy="1325563"/>
          </a:xfrm>
        </p:spPr>
        <p:txBody>
          <a:bodyPr>
            <a:normAutofit/>
          </a:bodyPr>
          <a:lstStyle>
            <a:lvl1pPr>
              <a:defRPr sz="4000" b="1" spc="-150">
                <a:solidFill>
                  <a:srgbClr val="E84324"/>
                </a:solidFill>
                <a:latin typeface="Arial" panose="020B0604020202020204" pitchFamily="34" charset="0"/>
                <a:cs typeface="Arial" panose="020B0604020202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92E59C6F-E4CE-F34F-B2F4-09F513E20074}"/>
              </a:ext>
            </a:extLst>
          </p:cNvPr>
          <p:cNvSpPr>
            <a:spLocks noGrp="1"/>
          </p:cNvSpPr>
          <p:nvPr>
            <p:ph idx="1" hasCustomPrompt="1"/>
          </p:nvPr>
        </p:nvSpPr>
        <p:spPr>
          <a:xfrm>
            <a:off x="736601" y="1825625"/>
            <a:ext cx="5456722" cy="4351338"/>
          </a:xfrm>
        </p:spPr>
        <p:txBody>
          <a:bodyPr/>
          <a:lstStyle>
            <a:lvl1pPr>
              <a:defRPr sz="2400" b="1" spc="-90" baseline="0">
                <a:solidFill>
                  <a:srgbClr val="000002"/>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a:t>CLIQUEZ POUR MODIFIER</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81BCC286-886A-A64F-A746-E0C7532C12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B37944-360B-1B45-BB27-18D1A7FA7303}"/>
              </a:ext>
            </a:extLst>
          </p:cNvPr>
          <p:cNvSpPr>
            <a:spLocks noGrp="1"/>
          </p:cNvSpPr>
          <p:nvPr>
            <p:ph type="sldNum" sz="quarter" idx="12"/>
          </p:nvPr>
        </p:nvSpPr>
        <p:spPr>
          <a:xfrm>
            <a:off x="9246742" y="6350401"/>
            <a:ext cx="2743200" cy="365125"/>
          </a:xfrm>
        </p:spPr>
        <p:txBody>
          <a:bodyPr/>
          <a:lstStyle>
            <a:lvl1pPr>
              <a:defRPr sz="1400" b="1" spc="-90" baseline="0">
                <a:solidFill>
                  <a:schemeClr val="bg1"/>
                </a:solidFill>
              </a:defRPr>
            </a:lvl1pPr>
          </a:lstStyle>
          <a:p>
            <a:endParaRPr lang="fr-FR"/>
          </a:p>
        </p:txBody>
      </p:sp>
      <p:pic>
        <p:nvPicPr>
          <p:cNvPr id="7" name="Image 6">
            <a:extLst>
              <a:ext uri="{FF2B5EF4-FFF2-40B4-BE49-F238E27FC236}">
                <a16:creationId xmlns:a16="http://schemas.microsoft.com/office/drawing/2014/main" id="{15CCE438-0D46-0A4C-BA87-639A5D1C12AA}"/>
              </a:ext>
            </a:extLst>
          </p:cNvPr>
          <p:cNvPicPr>
            <a:picLocks noChangeAspect="1"/>
          </p:cNvPicPr>
          <p:nvPr userDrawn="1"/>
        </p:nvPicPr>
        <p:blipFill>
          <a:blip r:embed="rId2"/>
          <a:stretch>
            <a:fillRect/>
          </a:stretch>
        </p:blipFill>
        <p:spPr>
          <a:xfrm>
            <a:off x="688090" y="6222817"/>
            <a:ext cx="1456209" cy="519456"/>
          </a:xfrm>
          <a:prstGeom prst="rect">
            <a:avLst/>
          </a:prstGeom>
        </p:spPr>
      </p:pic>
      <p:sp>
        <p:nvSpPr>
          <p:cNvPr id="9" name="Espace réservé du contenu 2">
            <a:extLst>
              <a:ext uri="{FF2B5EF4-FFF2-40B4-BE49-F238E27FC236}">
                <a16:creationId xmlns:a16="http://schemas.microsoft.com/office/drawing/2014/main" id="{E62ADD41-31FD-E440-BF9E-74421B0782B9}"/>
              </a:ext>
            </a:extLst>
          </p:cNvPr>
          <p:cNvSpPr>
            <a:spLocks noGrp="1"/>
          </p:cNvSpPr>
          <p:nvPr>
            <p:ph idx="13" hasCustomPrompt="1"/>
          </p:nvPr>
        </p:nvSpPr>
        <p:spPr>
          <a:xfrm>
            <a:off x="6619410" y="1825625"/>
            <a:ext cx="5456722" cy="4351338"/>
          </a:xfrm>
        </p:spPr>
        <p:txBody>
          <a:bodyPr/>
          <a:lstStyle>
            <a:lvl1pPr>
              <a:defRPr sz="2400" b="1" spc="-90" baseline="0">
                <a:solidFill>
                  <a:srgbClr val="000002"/>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3200" b="1">
                <a:solidFill>
                  <a:schemeClr val="bg1"/>
                </a:solidFill>
                <a:latin typeface="Arial" panose="020B0604020202020204" pitchFamily="34" charset="0"/>
                <a:cs typeface="Arial" panose="020B0604020202020204" pitchFamily="34" charset="0"/>
              </a:defRPr>
            </a:lvl6pPr>
          </a:lstStyle>
          <a:p>
            <a:pPr lvl="0"/>
            <a:r>
              <a:rPr lang="fr-FR"/>
              <a:t>CLIQUEZ POUR MODIFIER</a:t>
            </a:r>
          </a:p>
          <a:p>
            <a:pPr lvl="1"/>
            <a:r>
              <a:rPr lang="fr-FR"/>
              <a:t>DEUXIÈME NIVEAU</a:t>
            </a:r>
          </a:p>
          <a:p>
            <a:pPr lvl="2"/>
            <a:r>
              <a:rPr lang="fr-FR"/>
              <a:t>Troisième niveau</a:t>
            </a:r>
          </a:p>
          <a:p>
            <a:pPr lvl="3"/>
            <a:r>
              <a:rPr lang="fr-FR"/>
              <a:t>Quatrième niveau</a:t>
            </a:r>
          </a:p>
          <a:p>
            <a:pPr lvl="4"/>
            <a:r>
              <a:rPr lang="fr-FR"/>
              <a:t>Cinquième niveau</a:t>
            </a:r>
          </a:p>
          <a:p>
            <a:pPr lvl="5"/>
            <a:r>
              <a:rPr lang="fr-FR"/>
              <a:t>CITATION OU CONCLUSION</a:t>
            </a:r>
          </a:p>
        </p:txBody>
      </p:sp>
    </p:spTree>
    <p:extLst>
      <p:ext uri="{BB962C8B-B14F-4D97-AF65-F5344CB8AC3E}">
        <p14:creationId xmlns:p14="http://schemas.microsoft.com/office/powerpoint/2010/main" val="2449560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0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5755" y="0"/>
            <a:ext cx="5736245" cy="6858000"/>
          </a:xfrm>
          <a:prstGeom prst="rect">
            <a:avLst/>
          </a:prstGeom>
        </p:spPr>
      </p:pic>
      <p:sp>
        <p:nvSpPr>
          <p:cNvPr id="2" name="Titre 1">
            <a:extLst>
              <a:ext uri="{FF2B5EF4-FFF2-40B4-BE49-F238E27FC236}">
                <a16:creationId xmlns:a16="http://schemas.microsoft.com/office/drawing/2014/main" id="{03AF5E33-AB5A-5A48-8E26-AA514B33B9AC}"/>
              </a:ext>
            </a:extLst>
          </p:cNvPr>
          <p:cNvSpPr>
            <a:spLocks noGrp="1"/>
          </p:cNvSpPr>
          <p:nvPr>
            <p:ph type="title" hasCustomPrompt="1"/>
          </p:nvPr>
        </p:nvSpPr>
        <p:spPr>
          <a:xfrm>
            <a:off x="698501" y="365125"/>
            <a:ext cx="5456722" cy="1325563"/>
          </a:xfrm>
        </p:spPr>
        <p:txBody>
          <a:bodyPr>
            <a:normAutofit/>
          </a:bodyPr>
          <a:lstStyle>
            <a:lvl1pPr>
              <a:defRPr sz="4000" b="1" spc="-150">
                <a:solidFill>
                  <a:srgbClr val="E84324"/>
                </a:solidFill>
                <a:latin typeface="Arial" panose="020B0604020202020204" pitchFamily="34" charset="0"/>
                <a:cs typeface="Arial" panose="020B0604020202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92E59C6F-E4CE-F34F-B2F4-09F513E20074}"/>
              </a:ext>
            </a:extLst>
          </p:cNvPr>
          <p:cNvSpPr>
            <a:spLocks noGrp="1"/>
          </p:cNvSpPr>
          <p:nvPr>
            <p:ph idx="1"/>
          </p:nvPr>
        </p:nvSpPr>
        <p:spPr>
          <a:xfrm>
            <a:off x="723901" y="1825625"/>
            <a:ext cx="5456722" cy="4351338"/>
          </a:xfrm>
        </p:spPr>
        <p:txBody>
          <a:bodyPr/>
          <a:lstStyle>
            <a:lvl1pPr>
              <a:defRPr sz="2400" b="1" spc="-90" baseline="0">
                <a:solidFill>
                  <a:srgbClr val="000002"/>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15CCE438-0D46-0A4C-BA87-639A5D1C12AA}"/>
              </a:ext>
            </a:extLst>
          </p:cNvPr>
          <p:cNvPicPr>
            <a:picLocks noChangeAspect="1"/>
          </p:cNvPicPr>
          <p:nvPr userDrawn="1"/>
        </p:nvPicPr>
        <p:blipFill>
          <a:blip r:embed="rId3"/>
          <a:stretch>
            <a:fillRect/>
          </a:stretch>
        </p:blipFill>
        <p:spPr>
          <a:xfrm>
            <a:off x="688091" y="6222817"/>
            <a:ext cx="1456209" cy="519456"/>
          </a:xfrm>
          <a:prstGeom prst="rect">
            <a:avLst/>
          </a:prstGeom>
        </p:spPr>
      </p:pic>
    </p:spTree>
    <p:extLst>
      <p:ext uri="{BB962C8B-B14F-4D97-AF65-F5344CB8AC3E}">
        <p14:creationId xmlns:p14="http://schemas.microsoft.com/office/powerpoint/2010/main" val="2451664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F5E33-AB5A-5A48-8E26-AA514B33B9AC}"/>
              </a:ext>
            </a:extLst>
          </p:cNvPr>
          <p:cNvSpPr>
            <a:spLocks noGrp="1"/>
          </p:cNvSpPr>
          <p:nvPr>
            <p:ph type="title" hasCustomPrompt="1"/>
          </p:nvPr>
        </p:nvSpPr>
        <p:spPr>
          <a:xfrm>
            <a:off x="736601" y="365125"/>
            <a:ext cx="5456722" cy="1325563"/>
          </a:xfrm>
        </p:spPr>
        <p:txBody>
          <a:bodyPr>
            <a:normAutofit/>
          </a:bodyPr>
          <a:lstStyle>
            <a:lvl1pPr>
              <a:defRPr sz="4000" b="1" spc="-150">
                <a:solidFill>
                  <a:srgbClr val="E84324"/>
                </a:solidFill>
                <a:latin typeface="Arial" panose="020B0604020202020204" pitchFamily="34" charset="0"/>
                <a:cs typeface="Arial" panose="020B060402020202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92E59C6F-E4CE-F34F-B2F4-09F513E20074}"/>
              </a:ext>
            </a:extLst>
          </p:cNvPr>
          <p:cNvSpPr>
            <a:spLocks noGrp="1"/>
          </p:cNvSpPr>
          <p:nvPr>
            <p:ph idx="1"/>
          </p:nvPr>
        </p:nvSpPr>
        <p:spPr>
          <a:xfrm>
            <a:off x="749301" y="1825625"/>
            <a:ext cx="5456722" cy="4351338"/>
          </a:xfrm>
        </p:spPr>
        <p:txBody>
          <a:bodyPr/>
          <a:lstStyle>
            <a:lvl1pPr>
              <a:defRPr sz="2400" b="1" spc="-90" baseline="0">
                <a:solidFill>
                  <a:srgbClr val="000002"/>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15CCE438-0D46-0A4C-BA87-639A5D1C12AA}"/>
              </a:ext>
            </a:extLst>
          </p:cNvPr>
          <p:cNvPicPr>
            <a:picLocks noChangeAspect="1"/>
          </p:cNvPicPr>
          <p:nvPr userDrawn="1"/>
        </p:nvPicPr>
        <p:blipFill>
          <a:blip r:embed="rId2"/>
          <a:stretch>
            <a:fillRect/>
          </a:stretch>
        </p:blipFill>
        <p:spPr>
          <a:xfrm>
            <a:off x="688091" y="6222817"/>
            <a:ext cx="1456209" cy="519456"/>
          </a:xfrm>
          <a:prstGeom prst="rect">
            <a:avLst/>
          </a:prstGeom>
        </p:spPr>
      </p:pic>
    </p:spTree>
    <p:extLst>
      <p:ext uri="{BB962C8B-B14F-4D97-AF65-F5344CB8AC3E}">
        <p14:creationId xmlns:p14="http://schemas.microsoft.com/office/powerpoint/2010/main" val="3631527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F5E33-AB5A-5A48-8E26-AA514B33B9AC}"/>
              </a:ext>
            </a:extLst>
          </p:cNvPr>
          <p:cNvSpPr>
            <a:spLocks noGrp="1"/>
          </p:cNvSpPr>
          <p:nvPr>
            <p:ph type="title" hasCustomPrompt="1"/>
          </p:nvPr>
        </p:nvSpPr>
        <p:spPr>
          <a:xfrm>
            <a:off x="838201" y="365125"/>
            <a:ext cx="5456722" cy="1325563"/>
          </a:xfrm>
        </p:spPr>
        <p:txBody>
          <a:bodyPr>
            <a:normAutofit/>
          </a:bodyPr>
          <a:lstStyle>
            <a:lvl1pPr>
              <a:defRPr sz="4000" b="1" spc="-150">
                <a:solidFill>
                  <a:srgbClr val="E84324"/>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92E59C6F-E4CE-F34F-B2F4-09F513E20074}"/>
              </a:ext>
            </a:extLst>
          </p:cNvPr>
          <p:cNvSpPr>
            <a:spLocks noGrp="1"/>
          </p:cNvSpPr>
          <p:nvPr>
            <p:ph idx="1"/>
          </p:nvPr>
        </p:nvSpPr>
        <p:spPr>
          <a:xfrm>
            <a:off x="838201" y="1825625"/>
            <a:ext cx="5456722" cy="4351338"/>
          </a:xfrm>
        </p:spPr>
        <p:txBody>
          <a:bodyPr/>
          <a:lstStyle>
            <a:lvl1pPr>
              <a:defRPr sz="2400" b="1" spc="-90" baseline="0">
                <a:solidFill>
                  <a:srgbClr val="000002"/>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7" name="Image 6">
            <a:extLst>
              <a:ext uri="{FF2B5EF4-FFF2-40B4-BE49-F238E27FC236}">
                <a16:creationId xmlns:a16="http://schemas.microsoft.com/office/drawing/2014/main" id="{15CCE438-0D46-0A4C-BA87-639A5D1C12AA}"/>
              </a:ext>
            </a:extLst>
          </p:cNvPr>
          <p:cNvPicPr>
            <a:picLocks noChangeAspect="1"/>
          </p:cNvPicPr>
          <p:nvPr userDrawn="1"/>
        </p:nvPicPr>
        <p:blipFill>
          <a:blip r:embed="rId2"/>
          <a:stretch>
            <a:fillRect/>
          </a:stretch>
        </p:blipFill>
        <p:spPr>
          <a:xfrm>
            <a:off x="688091" y="6222817"/>
            <a:ext cx="1456209" cy="519456"/>
          </a:xfrm>
          <a:prstGeom prst="rect">
            <a:avLst/>
          </a:prstGeom>
        </p:spPr>
      </p:pic>
    </p:spTree>
    <p:extLst>
      <p:ext uri="{BB962C8B-B14F-4D97-AF65-F5344CB8AC3E}">
        <p14:creationId xmlns:p14="http://schemas.microsoft.com/office/powerpoint/2010/main" val="35861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8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12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B2218-622E-414B-A705-F2C57628A747}" type="datetimeFigureOut">
              <a:rPr lang="fr-FR" smtClean="0"/>
              <a:t>19/04/2023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F53A4-7B0E-4F39-B95D-86D40E7AF0E6}" type="slidenum">
              <a:rPr lang="fr-FR" smtClean="0"/>
              <a:t>‹N°›</a:t>
            </a:fld>
            <a:endParaRPr lang="fr-FR"/>
          </a:p>
        </p:txBody>
      </p:sp>
    </p:spTree>
    <p:extLst>
      <p:ext uri="{BB962C8B-B14F-4D97-AF65-F5344CB8AC3E}">
        <p14:creationId xmlns:p14="http://schemas.microsoft.com/office/powerpoint/2010/main" val="196038728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63" r:id="rId4"/>
    <p:sldLayoutId id="2147483664" r:id="rId5"/>
    <p:sldLayoutId id="2147483665"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europe@bioforce.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B9EF722-DCDA-9C67-80EF-A7C12783989A}"/>
              </a:ext>
            </a:extLst>
          </p:cNvPr>
          <p:cNvSpPr txBox="1">
            <a:spLocks/>
          </p:cNvSpPr>
          <p:nvPr/>
        </p:nvSpPr>
        <p:spPr>
          <a:xfrm>
            <a:off x="1125416" y="2293035"/>
            <a:ext cx="10114670" cy="3820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all" spc="-150" baseline="0">
                <a:solidFill>
                  <a:srgbClr val="E84324"/>
                </a:solidFill>
                <a:latin typeface="Arial" panose="020B0604020202020204" pitchFamily="34" charset="0"/>
                <a:ea typeface="+mj-ea"/>
                <a:cs typeface="Arial" panose="020B0604020202020204" pitchFamily="34" charset="0"/>
              </a:defRPr>
            </a:lvl1pPr>
          </a:lstStyle>
          <a:p>
            <a:pPr algn="ctr"/>
            <a:r>
              <a:rPr lang="fr-FR" sz="5400" cap="none" dirty="0">
                <a:solidFill>
                  <a:srgbClr val="E84424"/>
                </a:solidFill>
                <a:latin typeface="Arial"/>
                <a:cs typeface="Arial"/>
              </a:rPr>
              <a:t>LES FORMATIONS A DISTANCE</a:t>
            </a:r>
          </a:p>
          <a:p>
            <a:pPr algn="ctr"/>
            <a:endParaRPr lang="fr-FR" sz="3200" b="0" cap="none" dirty="0">
              <a:solidFill>
                <a:srgbClr val="E84424"/>
              </a:solidFill>
              <a:latin typeface="Arial"/>
              <a:cs typeface="Arial"/>
            </a:endParaRPr>
          </a:p>
          <a:p>
            <a:pPr algn="ctr"/>
            <a:r>
              <a:rPr lang="fr-FR" sz="3200" b="0" cap="none" dirty="0">
                <a:solidFill>
                  <a:srgbClr val="E84424"/>
                </a:solidFill>
                <a:latin typeface="Arial"/>
                <a:cs typeface="Arial"/>
              </a:rPr>
              <a:t>WEBINAIRE BIOFORCE</a:t>
            </a:r>
          </a:p>
          <a:p>
            <a:pPr algn="ctr"/>
            <a:br>
              <a:rPr lang="fr-FR" sz="2000" dirty="0"/>
            </a:br>
            <a:r>
              <a:rPr lang="fr-FR" sz="1800" spc="0" dirty="0">
                <a:solidFill>
                  <a:schemeClr val="tx1"/>
                </a:solidFill>
                <a:latin typeface="Arial"/>
                <a:cs typeface="Arial"/>
              </a:rPr>
              <a:t>25 </a:t>
            </a:r>
            <a:r>
              <a:rPr lang="fr-FR" sz="1800" spc="0" dirty="0" err="1">
                <a:solidFill>
                  <a:schemeClr val="tx1"/>
                </a:solidFill>
                <a:latin typeface="Arial"/>
                <a:cs typeface="Arial"/>
              </a:rPr>
              <a:t>aVRIL</a:t>
            </a:r>
            <a:r>
              <a:rPr lang="fr-FR" sz="1800" spc="0" dirty="0">
                <a:solidFill>
                  <a:schemeClr val="tx1"/>
                </a:solidFill>
                <a:latin typeface="Arial"/>
                <a:cs typeface="Arial"/>
              </a:rPr>
              <a:t> 2023</a:t>
            </a:r>
          </a:p>
        </p:txBody>
      </p:sp>
    </p:spTree>
    <p:extLst>
      <p:ext uri="{BB962C8B-B14F-4D97-AF65-F5344CB8AC3E}">
        <p14:creationId xmlns:p14="http://schemas.microsoft.com/office/powerpoint/2010/main" val="2425641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A0837-5B44-0F37-693D-14FB74B8282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FE4E782-8817-2596-DF2F-FD4E39ACD79A}"/>
              </a:ext>
            </a:extLst>
          </p:cNvPr>
          <p:cNvSpPr>
            <a:spLocks noGrp="1"/>
          </p:cNvSpPr>
          <p:nvPr>
            <p:ph sz="quarter" idx="10"/>
          </p:nvPr>
        </p:nvSpPr>
        <p:spPr/>
        <p:txBody>
          <a:bodyPr/>
          <a:lstStyle/>
          <a:p>
            <a:endParaRPr lang="fr-FR"/>
          </a:p>
        </p:txBody>
      </p:sp>
      <p:pic>
        <p:nvPicPr>
          <p:cNvPr id="5" name="Image 4">
            <a:extLst>
              <a:ext uri="{FF2B5EF4-FFF2-40B4-BE49-F238E27FC236}">
                <a16:creationId xmlns:a16="http://schemas.microsoft.com/office/drawing/2014/main" id="{3AA6EE95-6D13-4F00-D6FF-C5CFAC95EE7E}"/>
              </a:ext>
            </a:extLst>
          </p:cNvPr>
          <p:cNvPicPr>
            <a:picLocks noChangeAspect="1"/>
          </p:cNvPicPr>
          <p:nvPr/>
        </p:nvPicPr>
        <p:blipFill>
          <a:blip r:embed="rId2"/>
          <a:stretch>
            <a:fillRect/>
          </a:stretch>
        </p:blipFill>
        <p:spPr>
          <a:xfrm>
            <a:off x="-34302" y="0"/>
            <a:ext cx="12226301" cy="6838813"/>
          </a:xfrm>
          <a:prstGeom prst="rect">
            <a:avLst/>
          </a:prstGeom>
        </p:spPr>
      </p:pic>
    </p:spTree>
    <p:extLst>
      <p:ext uri="{BB962C8B-B14F-4D97-AF65-F5344CB8AC3E}">
        <p14:creationId xmlns:p14="http://schemas.microsoft.com/office/powerpoint/2010/main" val="22305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34">
            <a:extLst>
              <a:ext uri="{FF2B5EF4-FFF2-40B4-BE49-F238E27FC236}">
                <a16:creationId xmlns:a16="http://schemas.microsoft.com/office/drawing/2014/main" id="{1A20538E-993A-8099-22F8-DADBFD93A54E}"/>
              </a:ext>
            </a:extLst>
          </p:cNvPr>
          <p:cNvSpPr/>
          <p:nvPr/>
        </p:nvSpPr>
        <p:spPr>
          <a:xfrm>
            <a:off x="9031457" y="2739287"/>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30199" y="736826"/>
            <a:ext cx="6808831" cy="850674"/>
          </a:xfrm>
          <a:prstGeom prst="rect">
            <a:avLst/>
          </a:prstGeom>
          <a:solidFill>
            <a:srgbClr val="E8EF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24"/>
          <p:cNvCxnSpPr/>
          <p:nvPr/>
        </p:nvCxnSpPr>
        <p:spPr>
          <a:xfrm>
            <a:off x="-12090" y="736826"/>
            <a:ext cx="685701" cy="0"/>
          </a:xfrm>
          <a:prstGeom prst="line">
            <a:avLst/>
          </a:prstGeom>
          <a:ln>
            <a:solidFill>
              <a:srgbClr val="333331"/>
            </a:solidFill>
          </a:ln>
        </p:spPr>
        <p:style>
          <a:lnRef idx="1">
            <a:schemeClr val="accent1"/>
          </a:lnRef>
          <a:fillRef idx="0">
            <a:schemeClr val="accent1"/>
          </a:fillRef>
          <a:effectRef idx="0">
            <a:schemeClr val="accent1"/>
          </a:effectRef>
          <a:fontRef idx="minor">
            <a:schemeClr val="tx1"/>
          </a:fontRef>
        </p:style>
      </p:cxnSp>
      <p:sp>
        <p:nvSpPr>
          <p:cNvPr id="34" name="Titre 1"/>
          <p:cNvSpPr txBox="1">
            <a:spLocks/>
          </p:cNvSpPr>
          <p:nvPr/>
        </p:nvSpPr>
        <p:spPr>
          <a:xfrm>
            <a:off x="723900" y="365125"/>
            <a:ext cx="8420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spc="-150" dirty="0">
                <a:solidFill>
                  <a:srgbClr val="E84424"/>
                </a:solidFill>
                <a:latin typeface="Arial" panose="020B0604020202020204" pitchFamily="34" charset="0"/>
                <a:cs typeface="Arial" panose="020B0604020202020204" pitchFamily="34" charset="0"/>
              </a:rPr>
              <a:t>Processus d’inscription</a:t>
            </a:r>
            <a:br>
              <a:rPr lang="fr-FR" sz="4000" b="1" spc="-150" dirty="0">
                <a:solidFill>
                  <a:srgbClr val="E84424"/>
                </a:solidFill>
                <a:latin typeface="Arial" panose="020B0604020202020204" pitchFamily="34" charset="0"/>
                <a:cs typeface="Arial" panose="020B0604020202020204" pitchFamily="34" charset="0"/>
              </a:rPr>
            </a:br>
            <a:r>
              <a:rPr lang="fr-FR" sz="4000" b="1" spc="-150" dirty="0">
                <a:solidFill>
                  <a:srgbClr val="E84424"/>
                </a:solidFill>
                <a:latin typeface="Arial" panose="020B0604020202020204" pitchFamily="34" charset="0"/>
                <a:cs typeface="Arial" panose="020B0604020202020204" pitchFamily="34" charset="0"/>
              </a:rPr>
              <a:t>des formations </a:t>
            </a:r>
            <a:r>
              <a:rPr lang="fr-FR" sz="4000" b="1" spc="-150">
                <a:solidFill>
                  <a:srgbClr val="E84424"/>
                </a:solidFill>
                <a:latin typeface="Arial" panose="020B0604020202020204" pitchFamily="34" charset="0"/>
                <a:cs typeface="Arial" panose="020B0604020202020204" pitchFamily="34" charset="0"/>
              </a:rPr>
              <a:t>à distance</a:t>
            </a:r>
            <a:endParaRPr lang="fr-FR" sz="4000" b="1" spc="-150" dirty="0">
              <a:solidFill>
                <a:srgbClr val="E84424"/>
              </a:solidFill>
              <a:latin typeface="Arial" panose="020B0604020202020204" pitchFamily="34" charset="0"/>
              <a:cs typeface="Arial" panose="020B0604020202020204" pitchFamily="34" charset="0"/>
            </a:endParaRPr>
          </a:p>
        </p:txBody>
      </p:sp>
      <p:sp>
        <p:nvSpPr>
          <p:cNvPr id="2" name="Google Shape;252;p34">
            <a:extLst>
              <a:ext uri="{FF2B5EF4-FFF2-40B4-BE49-F238E27FC236}">
                <a16:creationId xmlns:a16="http://schemas.microsoft.com/office/drawing/2014/main" id="{33083EA2-180F-DB77-E558-6875B780ACB2}"/>
              </a:ext>
            </a:extLst>
          </p:cNvPr>
          <p:cNvSpPr/>
          <p:nvPr/>
        </p:nvSpPr>
        <p:spPr>
          <a:xfrm>
            <a:off x="915758" y="4089904"/>
            <a:ext cx="2519024" cy="981300"/>
          </a:xfrm>
          <a:prstGeom prst="rect">
            <a:avLst/>
          </a:prstGeom>
          <a:solidFill>
            <a:schemeClr val="lt1"/>
          </a:solid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1700"/>
              <a:buFont typeface="Arial"/>
              <a:buNone/>
            </a:pPr>
            <a:r>
              <a:rPr lang="fr-FR" sz="1700" b="1" i="0" u="none" strike="noStrike" cap="none" dirty="0">
                <a:solidFill>
                  <a:srgbClr val="333331"/>
                </a:solidFill>
                <a:latin typeface="Arial" panose="020B0604020202020204" pitchFamily="34" charset="0"/>
                <a:cs typeface="Arial" panose="020B0604020202020204" pitchFamily="34" charset="0"/>
              </a:rPr>
              <a:t>Formulaire en ligne sur la page web de la formation</a:t>
            </a:r>
            <a:endParaRPr sz="1200" i="0" u="none" strike="noStrike" cap="none" dirty="0">
              <a:solidFill>
                <a:srgbClr val="333331"/>
              </a:solidFill>
              <a:latin typeface="Arial" panose="020B0604020202020204" pitchFamily="34" charset="0"/>
              <a:cs typeface="Arial" panose="020B0604020202020204" pitchFamily="34" charset="0"/>
            </a:endParaRPr>
          </a:p>
        </p:txBody>
      </p:sp>
      <p:sp>
        <p:nvSpPr>
          <p:cNvPr id="8" name="Google Shape;258;p34">
            <a:extLst>
              <a:ext uri="{FF2B5EF4-FFF2-40B4-BE49-F238E27FC236}">
                <a16:creationId xmlns:a16="http://schemas.microsoft.com/office/drawing/2014/main" id="{4C10B733-D4D6-9A65-94D1-2E987A15BFA8}"/>
              </a:ext>
            </a:extLst>
          </p:cNvPr>
          <p:cNvSpPr txBox="1"/>
          <p:nvPr/>
        </p:nvSpPr>
        <p:spPr>
          <a:xfrm>
            <a:off x="2881130" y="2440206"/>
            <a:ext cx="1269000" cy="297600"/>
          </a:xfrm>
          <a:prstGeom prst="rect">
            <a:avLst/>
          </a:prstGeom>
          <a:noFill/>
          <a:ln>
            <a:noFill/>
          </a:ln>
        </p:spPr>
        <p:txBody>
          <a:bodyPr spcFirstLastPara="1" wrap="square" lIns="91425" tIns="45700" rIns="91425" bIns="45700" anchor="t" anchorCtr="0">
            <a:noAutofit/>
          </a:bodyPr>
          <a:lstStyle/>
          <a:p>
            <a:pPr marL="0" marR="0" lvl="0" indent="0" algn="ctr" rtl="0">
              <a:lnSpc>
                <a:spcPct val="101250"/>
              </a:lnSpc>
              <a:spcBef>
                <a:spcPts val="0"/>
              </a:spcBef>
              <a:spcAft>
                <a:spcPts val="0"/>
              </a:spcAft>
              <a:buClr>
                <a:srgbClr val="000000"/>
              </a:buClr>
              <a:buSzPts val="1600"/>
              <a:buFont typeface="Arial"/>
              <a:buNone/>
            </a:pPr>
            <a:r>
              <a:rPr lang="fr-FR" sz="1600" b="0" i="0" u="none" strike="noStrike" cap="none" dirty="0">
                <a:solidFill>
                  <a:srgbClr val="E84525"/>
                </a:solidFill>
                <a:latin typeface="+mn-lt"/>
                <a:ea typeface="Arial"/>
                <a:cs typeface="Arial"/>
                <a:sym typeface="Arial"/>
              </a:rPr>
              <a:t>15 jours max</a:t>
            </a:r>
            <a:endParaRPr sz="1600" b="1" i="0" u="none" strike="noStrike" cap="none" dirty="0">
              <a:solidFill>
                <a:srgbClr val="E84525"/>
              </a:solidFill>
              <a:latin typeface="+mn-lt"/>
              <a:ea typeface="Arial"/>
              <a:cs typeface="Arial"/>
              <a:sym typeface="Arial"/>
            </a:endParaRPr>
          </a:p>
        </p:txBody>
      </p:sp>
      <p:sp>
        <p:nvSpPr>
          <p:cNvPr id="11" name="Chevron 3">
            <a:extLst>
              <a:ext uri="{FF2B5EF4-FFF2-40B4-BE49-F238E27FC236}">
                <a16:creationId xmlns:a16="http://schemas.microsoft.com/office/drawing/2014/main" id="{88931840-FE84-E673-EFA2-91728F498CD0}"/>
              </a:ext>
            </a:extLst>
          </p:cNvPr>
          <p:cNvSpPr/>
          <p:nvPr/>
        </p:nvSpPr>
        <p:spPr>
          <a:xfrm>
            <a:off x="3712130" y="3070513"/>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a:extLst>
              <a:ext uri="{FF2B5EF4-FFF2-40B4-BE49-F238E27FC236}">
                <a16:creationId xmlns:a16="http://schemas.microsoft.com/office/drawing/2014/main" id="{1449B829-A791-CA59-E885-4CF1A4DF523E}"/>
              </a:ext>
            </a:extLst>
          </p:cNvPr>
          <p:cNvSpPr txBox="1"/>
          <p:nvPr/>
        </p:nvSpPr>
        <p:spPr>
          <a:xfrm>
            <a:off x="9018875" y="2831622"/>
            <a:ext cx="2458802" cy="1015663"/>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REGLER</a:t>
            </a:r>
            <a:r>
              <a:rPr lang="fr-FR" sz="2000" b="1" dirty="0">
                <a:solidFill>
                  <a:srgbClr val="E84525"/>
                </a:solidFill>
                <a:latin typeface="Arial" panose="020B0604020202020204" pitchFamily="34" charset="0"/>
                <a:cs typeface="Arial" panose="020B0604020202020204" pitchFamily="34" charset="0"/>
              </a:rPr>
              <a:t> </a:t>
            </a:r>
            <a:r>
              <a:rPr lang="fr-FR" sz="2000" dirty="0">
                <a:solidFill>
                  <a:srgbClr val="E84525"/>
                </a:solidFill>
                <a:latin typeface="Arial" panose="020B0604020202020204" pitchFamily="34" charset="0"/>
                <a:cs typeface="Arial" panose="020B0604020202020204" pitchFamily="34" charset="0"/>
              </a:rPr>
              <a:t>LES </a:t>
            </a:r>
            <a:r>
              <a:rPr lang="fr-FR" sz="2000" b="1" dirty="0">
                <a:solidFill>
                  <a:srgbClr val="E84525"/>
                </a:solidFill>
                <a:latin typeface="Arial" panose="020B0604020202020204" pitchFamily="34" charset="0"/>
                <a:cs typeface="Arial" panose="020B0604020202020204" pitchFamily="34" charset="0"/>
              </a:rPr>
              <a:t>FRAIS DE FORMATION</a:t>
            </a:r>
          </a:p>
        </p:txBody>
      </p:sp>
      <p:sp>
        <p:nvSpPr>
          <p:cNvPr id="14" name="Rectangle à coins arrondis 34">
            <a:extLst>
              <a:ext uri="{FF2B5EF4-FFF2-40B4-BE49-F238E27FC236}">
                <a16:creationId xmlns:a16="http://schemas.microsoft.com/office/drawing/2014/main" id="{74847B9C-EF03-62E5-7DA5-5DCE7C627339}"/>
              </a:ext>
            </a:extLst>
          </p:cNvPr>
          <p:cNvSpPr/>
          <p:nvPr/>
        </p:nvSpPr>
        <p:spPr>
          <a:xfrm>
            <a:off x="5031902" y="2758003"/>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Google Shape;92;p15">
            <a:extLst>
              <a:ext uri="{FF2B5EF4-FFF2-40B4-BE49-F238E27FC236}">
                <a16:creationId xmlns:a16="http://schemas.microsoft.com/office/drawing/2014/main" id="{13D9F5C2-E98B-42E3-EFC7-BC59152B7294}"/>
              </a:ext>
            </a:extLst>
          </p:cNvPr>
          <p:cNvSpPr txBox="1"/>
          <p:nvPr/>
        </p:nvSpPr>
        <p:spPr>
          <a:xfrm>
            <a:off x="4232117" y="2085264"/>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2</a:t>
            </a:r>
            <a:endParaRPr dirty="0">
              <a:solidFill>
                <a:schemeClr val="bg1">
                  <a:lumMod val="85000"/>
                </a:schemeClr>
              </a:solidFill>
            </a:endParaRPr>
          </a:p>
        </p:txBody>
      </p:sp>
      <p:sp>
        <p:nvSpPr>
          <p:cNvPr id="16" name="Rectangle à coins arrondis 34">
            <a:extLst>
              <a:ext uri="{FF2B5EF4-FFF2-40B4-BE49-F238E27FC236}">
                <a16:creationId xmlns:a16="http://schemas.microsoft.com/office/drawing/2014/main" id="{4EEB536D-073D-E804-B7AC-6712224E500B}"/>
              </a:ext>
            </a:extLst>
          </p:cNvPr>
          <p:cNvSpPr/>
          <p:nvPr/>
        </p:nvSpPr>
        <p:spPr>
          <a:xfrm>
            <a:off x="1069410" y="2758003"/>
            <a:ext cx="2446220" cy="1092610"/>
          </a:xfrm>
          <a:prstGeom prst="roundRect">
            <a:avLst/>
          </a:prstGeom>
          <a:noFill/>
          <a:ln w="19050">
            <a:solidFill>
              <a:srgbClr val="E84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23E512E3-A8D9-A497-4377-0A7022940605}"/>
              </a:ext>
            </a:extLst>
          </p:cNvPr>
          <p:cNvSpPr txBox="1"/>
          <p:nvPr/>
        </p:nvSpPr>
        <p:spPr>
          <a:xfrm>
            <a:off x="981571" y="2985512"/>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CANDIDATER</a:t>
            </a:r>
            <a:r>
              <a:rPr lang="fr-FR" sz="2000" b="1" dirty="0">
                <a:solidFill>
                  <a:srgbClr val="E84525"/>
                </a:solidFill>
                <a:latin typeface="Arial" panose="020B0604020202020204" pitchFamily="34" charset="0"/>
                <a:cs typeface="Arial" panose="020B0604020202020204" pitchFamily="34" charset="0"/>
              </a:rPr>
              <a:t> </a:t>
            </a:r>
            <a:br>
              <a:rPr lang="fr-FR" sz="2000" b="1" dirty="0">
                <a:solidFill>
                  <a:srgbClr val="E84525"/>
                </a:solidFill>
                <a:latin typeface="Arial" panose="020B0604020202020204" pitchFamily="34" charset="0"/>
                <a:cs typeface="Arial" panose="020B0604020202020204" pitchFamily="34" charset="0"/>
              </a:rPr>
            </a:br>
            <a:r>
              <a:rPr lang="fr-FR" sz="2000" b="1" dirty="0">
                <a:solidFill>
                  <a:srgbClr val="E84525"/>
                </a:solidFill>
                <a:latin typeface="Arial" panose="020B0604020202020204" pitchFamily="34" charset="0"/>
                <a:cs typeface="Arial" panose="020B0604020202020204" pitchFamily="34" charset="0"/>
              </a:rPr>
              <a:t>EN LIGNE</a:t>
            </a:r>
          </a:p>
        </p:txBody>
      </p:sp>
      <p:sp>
        <p:nvSpPr>
          <p:cNvPr id="18" name="Google Shape;92;p15">
            <a:extLst>
              <a:ext uri="{FF2B5EF4-FFF2-40B4-BE49-F238E27FC236}">
                <a16:creationId xmlns:a16="http://schemas.microsoft.com/office/drawing/2014/main" id="{17ABBED1-4072-2F7F-D1E8-522D7833B5D0}"/>
              </a:ext>
            </a:extLst>
          </p:cNvPr>
          <p:cNvSpPr txBox="1"/>
          <p:nvPr/>
        </p:nvSpPr>
        <p:spPr>
          <a:xfrm>
            <a:off x="330434" y="2067037"/>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1</a:t>
            </a:r>
            <a:endParaRPr dirty="0">
              <a:solidFill>
                <a:schemeClr val="bg1">
                  <a:lumMod val="85000"/>
                </a:schemeClr>
              </a:solidFill>
            </a:endParaRPr>
          </a:p>
        </p:txBody>
      </p:sp>
      <p:sp>
        <p:nvSpPr>
          <p:cNvPr id="37" name="ZoneTexte 36">
            <a:extLst>
              <a:ext uri="{FF2B5EF4-FFF2-40B4-BE49-F238E27FC236}">
                <a16:creationId xmlns:a16="http://schemas.microsoft.com/office/drawing/2014/main" id="{E1E1818C-CD37-CA17-4078-1B19AD28C091}"/>
              </a:ext>
            </a:extLst>
          </p:cNvPr>
          <p:cNvSpPr txBox="1"/>
          <p:nvPr/>
        </p:nvSpPr>
        <p:spPr>
          <a:xfrm>
            <a:off x="5111796" y="2970104"/>
            <a:ext cx="2458802" cy="707886"/>
          </a:xfrm>
          <a:prstGeom prst="rect">
            <a:avLst/>
          </a:prstGeom>
          <a:noFill/>
        </p:spPr>
        <p:txBody>
          <a:bodyPr wrap="square" rtlCol="0">
            <a:spAutoFit/>
          </a:bodyPr>
          <a:lstStyle/>
          <a:p>
            <a:pPr algn="ctr"/>
            <a:r>
              <a:rPr lang="fr-FR" sz="2000" dirty="0">
                <a:solidFill>
                  <a:srgbClr val="E84525"/>
                </a:solidFill>
                <a:latin typeface="Arial" panose="020B0604020202020204" pitchFamily="34" charset="0"/>
                <a:cs typeface="Arial" panose="020B0604020202020204" pitchFamily="34" charset="0"/>
              </a:rPr>
              <a:t>REMPLIR </a:t>
            </a:r>
            <a:r>
              <a:rPr lang="fr-FR" sz="2000" b="1" dirty="0">
                <a:solidFill>
                  <a:srgbClr val="E84525"/>
                </a:solidFill>
                <a:latin typeface="Arial" panose="020B0604020202020204" pitchFamily="34" charset="0"/>
                <a:cs typeface="Arial" panose="020B0604020202020204" pitchFamily="34" charset="0"/>
              </a:rPr>
              <a:t>BON DE COMMANDE</a:t>
            </a:r>
          </a:p>
        </p:txBody>
      </p:sp>
      <p:sp>
        <p:nvSpPr>
          <p:cNvPr id="26" name="Chevron 3">
            <a:extLst>
              <a:ext uri="{FF2B5EF4-FFF2-40B4-BE49-F238E27FC236}">
                <a16:creationId xmlns:a16="http://schemas.microsoft.com/office/drawing/2014/main" id="{1470D902-0353-C8A5-B91F-0BBC9052D999}"/>
              </a:ext>
            </a:extLst>
          </p:cNvPr>
          <p:cNvSpPr/>
          <p:nvPr/>
        </p:nvSpPr>
        <p:spPr>
          <a:xfrm>
            <a:off x="7681103" y="2985512"/>
            <a:ext cx="522515" cy="537883"/>
          </a:xfrm>
          <a:prstGeom prst="chevron">
            <a:avLst/>
          </a:prstGeom>
          <a:solidFill>
            <a:srgbClr val="E84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Google Shape;92;p15">
            <a:extLst>
              <a:ext uri="{FF2B5EF4-FFF2-40B4-BE49-F238E27FC236}">
                <a16:creationId xmlns:a16="http://schemas.microsoft.com/office/drawing/2014/main" id="{E5BAB003-6A33-04B5-539A-0058B28D3097}"/>
              </a:ext>
            </a:extLst>
          </p:cNvPr>
          <p:cNvSpPr txBox="1"/>
          <p:nvPr/>
        </p:nvSpPr>
        <p:spPr>
          <a:xfrm>
            <a:off x="8188588" y="2044448"/>
            <a:ext cx="2103255"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5000" b="1" i="0" u="none" strike="noStrike" cap="none" dirty="0">
                <a:solidFill>
                  <a:schemeClr val="bg1">
                    <a:lumMod val="85000"/>
                  </a:schemeClr>
                </a:solidFill>
                <a:latin typeface="Arial"/>
                <a:ea typeface="Arial"/>
                <a:cs typeface="Arial"/>
                <a:sym typeface="Arial"/>
              </a:rPr>
              <a:t>3</a:t>
            </a:r>
            <a:endParaRPr dirty="0">
              <a:solidFill>
                <a:schemeClr val="bg1">
                  <a:lumMod val="85000"/>
                </a:schemeClr>
              </a:solidFill>
            </a:endParaRPr>
          </a:p>
        </p:txBody>
      </p:sp>
      <p:pic>
        <p:nvPicPr>
          <p:cNvPr id="4" name="Image 3">
            <a:extLst>
              <a:ext uri="{FF2B5EF4-FFF2-40B4-BE49-F238E27FC236}">
                <a16:creationId xmlns:a16="http://schemas.microsoft.com/office/drawing/2014/main" id="{47E6F2E0-8FD7-3276-B888-7975CF8A9135}"/>
              </a:ext>
            </a:extLst>
          </p:cNvPr>
          <p:cNvPicPr>
            <a:picLocks noChangeAspect="1"/>
          </p:cNvPicPr>
          <p:nvPr/>
        </p:nvPicPr>
        <p:blipFill>
          <a:blip r:embed="rId3"/>
          <a:stretch>
            <a:fillRect/>
          </a:stretch>
        </p:blipFill>
        <p:spPr>
          <a:xfrm>
            <a:off x="5358741" y="4201147"/>
            <a:ext cx="1687097" cy="2400657"/>
          </a:xfrm>
          <a:prstGeom prst="rect">
            <a:avLst/>
          </a:prstGeom>
        </p:spPr>
      </p:pic>
      <p:pic>
        <p:nvPicPr>
          <p:cNvPr id="6" name="Image 5">
            <a:extLst>
              <a:ext uri="{FF2B5EF4-FFF2-40B4-BE49-F238E27FC236}">
                <a16:creationId xmlns:a16="http://schemas.microsoft.com/office/drawing/2014/main" id="{65208A7A-F3D2-F9F1-9F07-E27C097B091F}"/>
              </a:ext>
            </a:extLst>
          </p:cNvPr>
          <p:cNvPicPr>
            <a:picLocks noChangeAspect="1"/>
          </p:cNvPicPr>
          <p:nvPr/>
        </p:nvPicPr>
        <p:blipFill>
          <a:blip r:embed="rId4"/>
          <a:stretch>
            <a:fillRect/>
          </a:stretch>
        </p:blipFill>
        <p:spPr>
          <a:xfrm>
            <a:off x="9144000" y="4042350"/>
            <a:ext cx="1996056" cy="791984"/>
          </a:xfrm>
          <a:prstGeom prst="rect">
            <a:avLst/>
          </a:prstGeom>
        </p:spPr>
      </p:pic>
      <p:pic>
        <p:nvPicPr>
          <p:cNvPr id="9" name="Image 8">
            <a:extLst>
              <a:ext uri="{FF2B5EF4-FFF2-40B4-BE49-F238E27FC236}">
                <a16:creationId xmlns:a16="http://schemas.microsoft.com/office/drawing/2014/main" id="{991F66A0-C50C-E452-2D8B-AEC150D46E14}"/>
              </a:ext>
            </a:extLst>
          </p:cNvPr>
          <p:cNvPicPr>
            <a:picLocks noChangeAspect="1"/>
          </p:cNvPicPr>
          <p:nvPr/>
        </p:nvPicPr>
        <p:blipFill>
          <a:blip r:embed="rId5"/>
          <a:stretch>
            <a:fillRect/>
          </a:stretch>
        </p:blipFill>
        <p:spPr>
          <a:xfrm>
            <a:off x="9404727" y="5029399"/>
            <a:ext cx="1687097" cy="557276"/>
          </a:xfrm>
          <a:prstGeom prst="rect">
            <a:avLst/>
          </a:prstGeom>
        </p:spPr>
      </p:pic>
      <p:pic>
        <p:nvPicPr>
          <p:cNvPr id="19" name="Image 18">
            <a:extLst>
              <a:ext uri="{FF2B5EF4-FFF2-40B4-BE49-F238E27FC236}">
                <a16:creationId xmlns:a16="http://schemas.microsoft.com/office/drawing/2014/main" id="{AA66EF3C-FA72-1BE3-0F0D-8DE8192BC5F4}"/>
              </a:ext>
            </a:extLst>
          </p:cNvPr>
          <p:cNvPicPr>
            <a:picLocks noChangeAspect="1"/>
          </p:cNvPicPr>
          <p:nvPr/>
        </p:nvPicPr>
        <p:blipFill>
          <a:blip r:embed="rId6"/>
          <a:stretch>
            <a:fillRect/>
          </a:stretch>
        </p:blipFill>
        <p:spPr>
          <a:xfrm>
            <a:off x="9452958" y="5829193"/>
            <a:ext cx="1687098" cy="404559"/>
          </a:xfrm>
          <a:prstGeom prst="rect">
            <a:avLst/>
          </a:prstGeom>
        </p:spPr>
      </p:pic>
    </p:spTree>
    <p:extLst>
      <p:ext uri="{BB962C8B-B14F-4D97-AF65-F5344CB8AC3E}">
        <p14:creationId xmlns:p14="http://schemas.microsoft.com/office/powerpoint/2010/main" val="388619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2EEA2E9D-58A5-CF58-827E-C2C335792CE7}"/>
              </a:ext>
            </a:extLst>
          </p:cNvPr>
          <p:cNvSpPr>
            <a:spLocks noGrp="1"/>
          </p:cNvSpPr>
          <p:nvPr>
            <p:ph type="title"/>
          </p:nvPr>
        </p:nvSpPr>
        <p:spPr/>
        <p:txBody>
          <a:bodyPr/>
          <a:lstStyle/>
          <a:p>
            <a:r>
              <a:rPr lang="fr-FR" dirty="0">
                <a:solidFill>
                  <a:srgbClr val="E84525"/>
                </a:solidFill>
              </a:rPr>
              <a:t>Quelle prise en charge possible?</a:t>
            </a:r>
          </a:p>
        </p:txBody>
      </p:sp>
      <p:graphicFrame>
        <p:nvGraphicFramePr>
          <p:cNvPr id="7" name="Tableau 7">
            <a:extLst>
              <a:ext uri="{FF2B5EF4-FFF2-40B4-BE49-F238E27FC236}">
                <a16:creationId xmlns:a16="http://schemas.microsoft.com/office/drawing/2014/main" id="{0029CE2F-3EA2-4541-165D-69466296CC24}"/>
              </a:ext>
            </a:extLst>
          </p:cNvPr>
          <p:cNvGraphicFramePr>
            <a:graphicFrameLocks noGrp="1"/>
          </p:cNvGraphicFramePr>
          <p:nvPr>
            <p:ph idx="1"/>
            <p:extLst>
              <p:ext uri="{D42A27DB-BD31-4B8C-83A1-F6EECF244321}">
                <p14:modId xmlns:p14="http://schemas.microsoft.com/office/powerpoint/2010/main" val="2069057285"/>
              </p:ext>
            </p:extLst>
          </p:nvPr>
        </p:nvGraphicFramePr>
        <p:xfrm>
          <a:off x="281355" y="1825625"/>
          <a:ext cx="5886568" cy="3540760"/>
        </p:xfrm>
        <a:graphic>
          <a:graphicData uri="http://schemas.openxmlformats.org/drawingml/2006/table">
            <a:tbl>
              <a:tblPr firstRow="1" bandRow="1">
                <a:tableStyleId>{5940675A-B579-460E-94D1-54222C63F5DA}</a:tableStyleId>
              </a:tblPr>
              <a:tblGrid>
                <a:gridCol w="2391507">
                  <a:extLst>
                    <a:ext uri="{9D8B030D-6E8A-4147-A177-3AD203B41FA5}">
                      <a16:colId xmlns:a16="http://schemas.microsoft.com/office/drawing/2014/main" val="2322881353"/>
                    </a:ext>
                  </a:extLst>
                </a:gridCol>
                <a:gridCol w="1842867">
                  <a:extLst>
                    <a:ext uri="{9D8B030D-6E8A-4147-A177-3AD203B41FA5}">
                      <a16:colId xmlns:a16="http://schemas.microsoft.com/office/drawing/2014/main" val="534367952"/>
                    </a:ext>
                  </a:extLst>
                </a:gridCol>
                <a:gridCol w="1652194">
                  <a:extLst>
                    <a:ext uri="{9D8B030D-6E8A-4147-A177-3AD203B41FA5}">
                      <a16:colId xmlns:a16="http://schemas.microsoft.com/office/drawing/2014/main" val="2608338259"/>
                    </a:ext>
                  </a:extLst>
                </a:gridCol>
              </a:tblGrid>
              <a:tr h="370840">
                <a:tc>
                  <a:txBody>
                    <a:bodyPr/>
                    <a:lstStyle/>
                    <a:p>
                      <a:endParaRPr lang="fr-FR" sz="1600" dirty="0">
                        <a:solidFill>
                          <a:schemeClr val="bg1"/>
                        </a:solidFill>
                      </a:endParaRPr>
                    </a:p>
                  </a:txBody>
                  <a:tcPr>
                    <a:solidFill>
                      <a:schemeClr val="bg1"/>
                    </a:solidFill>
                  </a:tcPr>
                </a:tc>
                <a:tc>
                  <a:txBody>
                    <a:bodyPr/>
                    <a:lstStyle/>
                    <a:p>
                      <a:r>
                        <a:rPr lang="fr-FR" sz="1600" b="1" dirty="0">
                          <a:solidFill>
                            <a:schemeClr val="bg1"/>
                          </a:solidFill>
                        </a:rPr>
                        <a:t>Tarif </a:t>
                      </a:r>
                      <a:r>
                        <a:rPr lang="fr-FR" sz="1600" b="1" dirty="0" err="1">
                          <a:solidFill>
                            <a:schemeClr val="bg1"/>
                          </a:solidFill>
                        </a:rPr>
                        <a:t>Early</a:t>
                      </a:r>
                      <a:r>
                        <a:rPr lang="fr-FR" sz="1600" b="1" dirty="0">
                          <a:solidFill>
                            <a:schemeClr val="bg1"/>
                          </a:solidFill>
                        </a:rPr>
                        <a:t> Bird* (€)</a:t>
                      </a:r>
                    </a:p>
                  </a:txBody>
                  <a:tcPr>
                    <a:solidFill>
                      <a:srgbClr val="E84525"/>
                    </a:solidFill>
                  </a:tcPr>
                </a:tc>
                <a:tc>
                  <a:txBody>
                    <a:bodyPr/>
                    <a:lstStyle/>
                    <a:p>
                      <a:r>
                        <a:rPr lang="fr-FR" sz="1600" b="1" dirty="0">
                          <a:solidFill>
                            <a:schemeClr val="bg1"/>
                          </a:solidFill>
                        </a:rPr>
                        <a:t>Tarif classique (€)</a:t>
                      </a:r>
                    </a:p>
                  </a:txBody>
                  <a:tcPr>
                    <a:solidFill>
                      <a:srgbClr val="E84525"/>
                    </a:solidFill>
                  </a:tcPr>
                </a:tc>
                <a:extLst>
                  <a:ext uri="{0D108BD9-81ED-4DB2-BD59-A6C34878D82A}">
                    <a16:rowId xmlns:a16="http://schemas.microsoft.com/office/drawing/2014/main" val="1115873086"/>
                  </a:ext>
                </a:extLst>
              </a:tr>
              <a:tr h="370840">
                <a:tc>
                  <a:txBody>
                    <a:bodyPr/>
                    <a:lstStyle/>
                    <a:p>
                      <a:r>
                        <a:rPr lang="fr-FR" sz="1200" b="1" dirty="0"/>
                        <a:t>Concevoir et Piloter un projet humanitaire</a:t>
                      </a:r>
                    </a:p>
                  </a:txBody>
                  <a:tcPr/>
                </a:tc>
                <a:tc>
                  <a:txBody>
                    <a:bodyPr/>
                    <a:lstStyle/>
                    <a:p>
                      <a:pPr algn="ctr"/>
                      <a:r>
                        <a:rPr lang="fr-FR" sz="1400" b="1" dirty="0"/>
                        <a:t>750</a:t>
                      </a:r>
                    </a:p>
                  </a:txBody>
                  <a:tcPr/>
                </a:tc>
                <a:tc>
                  <a:txBody>
                    <a:bodyPr/>
                    <a:lstStyle/>
                    <a:p>
                      <a:pPr algn="ctr"/>
                      <a:r>
                        <a:rPr lang="fr-FR" sz="1200" dirty="0"/>
                        <a:t>850</a:t>
                      </a:r>
                    </a:p>
                  </a:txBody>
                  <a:tcPr/>
                </a:tc>
                <a:extLst>
                  <a:ext uri="{0D108BD9-81ED-4DB2-BD59-A6C34878D82A}">
                    <a16:rowId xmlns:a16="http://schemas.microsoft.com/office/drawing/2014/main" val="1997460519"/>
                  </a:ext>
                </a:extLst>
              </a:tr>
              <a:tr h="370840">
                <a:tc>
                  <a:txBody>
                    <a:bodyPr/>
                    <a:lstStyle/>
                    <a:p>
                      <a:r>
                        <a:rPr lang="fr-FR" sz="1200" b="1" dirty="0"/>
                        <a:t>Piloter la gestion financière d’un projet humanitaire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750</a:t>
                      </a:r>
                    </a:p>
                    <a:p>
                      <a:endParaRPr lang="fr-FR"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850</a:t>
                      </a:r>
                    </a:p>
                    <a:p>
                      <a:pPr algn="ctr"/>
                      <a:endParaRPr lang="fr-FR" sz="1200" dirty="0"/>
                    </a:p>
                  </a:txBody>
                  <a:tcPr/>
                </a:tc>
                <a:extLst>
                  <a:ext uri="{0D108BD9-81ED-4DB2-BD59-A6C34878D82A}">
                    <a16:rowId xmlns:a16="http://schemas.microsoft.com/office/drawing/2014/main" val="1948173898"/>
                  </a:ext>
                </a:extLst>
              </a:tr>
              <a:tr h="370840">
                <a:tc>
                  <a:txBody>
                    <a:bodyPr/>
                    <a:lstStyle/>
                    <a:p>
                      <a:r>
                        <a:rPr lang="fr-FR" sz="1200" b="1" dirty="0"/>
                        <a:t>Piloter la recherche de fonds et les contrats de financement d'un projet humanitaire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750</a:t>
                      </a:r>
                    </a:p>
                    <a:p>
                      <a:endParaRPr lang="fr-FR"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850</a:t>
                      </a:r>
                    </a:p>
                    <a:p>
                      <a:pPr algn="ctr"/>
                      <a:endParaRPr lang="fr-FR" sz="1200" dirty="0"/>
                    </a:p>
                  </a:txBody>
                  <a:tcPr/>
                </a:tc>
                <a:extLst>
                  <a:ext uri="{0D108BD9-81ED-4DB2-BD59-A6C34878D82A}">
                    <a16:rowId xmlns:a16="http://schemas.microsoft.com/office/drawing/2014/main" val="2947055500"/>
                  </a:ext>
                </a:extLst>
              </a:tr>
              <a:tr h="370840">
                <a:tc>
                  <a:txBody>
                    <a:bodyPr/>
                    <a:lstStyle/>
                    <a:p>
                      <a:r>
                        <a:rPr lang="fr-FR" sz="1200" b="1" dirty="0"/>
                        <a:t>Manager une équipe dans l’humanitaire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750</a:t>
                      </a:r>
                    </a:p>
                    <a:p>
                      <a:endParaRPr lang="fr-FR"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850</a:t>
                      </a:r>
                    </a:p>
                  </a:txBody>
                  <a:tcPr/>
                </a:tc>
                <a:extLst>
                  <a:ext uri="{0D108BD9-81ED-4DB2-BD59-A6C34878D82A}">
                    <a16:rowId xmlns:a16="http://schemas.microsoft.com/office/drawing/2014/main" val="3765809571"/>
                  </a:ext>
                </a:extLst>
              </a:tr>
              <a:tr h="370840">
                <a:tc>
                  <a:txBody>
                    <a:bodyPr/>
                    <a:lstStyle/>
                    <a:p>
                      <a:r>
                        <a:rPr lang="fr-FR" sz="1200" b="1" dirty="0"/>
                        <a:t>Découvrir l’humanitaire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500</a:t>
                      </a:r>
                    </a:p>
                    <a:p>
                      <a:endParaRPr lang="fr-FR"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600</a:t>
                      </a:r>
                    </a:p>
                    <a:p>
                      <a:pPr algn="ctr"/>
                      <a:endParaRPr lang="fr-FR" sz="1200" dirty="0"/>
                    </a:p>
                  </a:txBody>
                  <a:tcPr/>
                </a:tc>
                <a:extLst>
                  <a:ext uri="{0D108BD9-81ED-4DB2-BD59-A6C34878D82A}">
                    <a16:rowId xmlns:a16="http://schemas.microsoft.com/office/drawing/2014/main" val="3185625503"/>
                  </a:ext>
                </a:extLst>
              </a:tr>
              <a:tr h="370840">
                <a:tc>
                  <a:txBody>
                    <a:bodyPr/>
                    <a:lstStyle/>
                    <a:p>
                      <a:r>
                        <a:rPr lang="fr-FR" sz="1200" b="1" dirty="0"/>
                        <a:t>Gérer la sécurité d’une mission humanitaire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mn-lt"/>
                          <a:ea typeface="+mn-ea"/>
                          <a:cs typeface="+mn-cs"/>
                        </a:rPr>
                        <a:t>500</a:t>
                      </a:r>
                    </a:p>
                    <a:p>
                      <a:endParaRPr lang="fr-FR" sz="14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600</a:t>
                      </a:r>
                    </a:p>
                    <a:p>
                      <a:pPr algn="ctr"/>
                      <a:endParaRPr lang="fr-FR" sz="1200" dirty="0"/>
                    </a:p>
                  </a:txBody>
                  <a:tcPr/>
                </a:tc>
                <a:extLst>
                  <a:ext uri="{0D108BD9-81ED-4DB2-BD59-A6C34878D82A}">
                    <a16:rowId xmlns:a16="http://schemas.microsoft.com/office/drawing/2014/main" val="1668217004"/>
                  </a:ext>
                </a:extLst>
              </a:tr>
            </a:tbl>
          </a:graphicData>
        </a:graphic>
      </p:graphicFrame>
      <p:sp>
        <p:nvSpPr>
          <p:cNvPr id="9" name="Espace réservé du contenu 8">
            <a:extLst>
              <a:ext uri="{FF2B5EF4-FFF2-40B4-BE49-F238E27FC236}">
                <a16:creationId xmlns:a16="http://schemas.microsoft.com/office/drawing/2014/main" id="{69DB6152-792E-1805-DF60-79A95732672C}"/>
              </a:ext>
            </a:extLst>
          </p:cNvPr>
          <p:cNvSpPr>
            <a:spLocks noGrp="1"/>
          </p:cNvSpPr>
          <p:nvPr>
            <p:ph idx="13"/>
          </p:nvPr>
        </p:nvSpPr>
        <p:spPr>
          <a:xfrm>
            <a:off x="6619410" y="2110153"/>
            <a:ext cx="5456722" cy="4066809"/>
          </a:xfrm>
        </p:spPr>
        <p:txBody>
          <a:bodyPr>
            <a:normAutofit/>
          </a:bodyPr>
          <a:lstStyle/>
          <a:p>
            <a:r>
              <a:rPr lang="fr-FR" sz="1800" dirty="0">
                <a:solidFill>
                  <a:schemeClr val="bg1"/>
                </a:solidFill>
              </a:rPr>
              <a:t>Employeur</a:t>
            </a:r>
          </a:p>
          <a:p>
            <a:r>
              <a:rPr lang="fr-FR" sz="1800" dirty="0">
                <a:solidFill>
                  <a:schemeClr val="bg1"/>
                </a:solidFill>
              </a:rPr>
              <a:t>Pôle Emploi (Aide Individuelle à la formation)</a:t>
            </a:r>
          </a:p>
          <a:p>
            <a:r>
              <a:rPr lang="fr-FR" sz="1800" dirty="0">
                <a:solidFill>
                  <a:schemeClr val="bg1"/>
                </a:solidFill>
              </a:rPr>
              <a:t>Recherche de prise en charge en autonomie (Région, Conseils généraux, communes, financements privés)</a:t>
            </a:r>
          </a:p>
          <a:p>
            <a:r>
              <a:rPr lang="fr-FR" sz="1800" dirty="0">
                <a:solidFill>
                  <a:schemeClr val="bg1"/>
                </a:solidFill>
              </a:rPr>
              <a:t> Auto-financement</a:t>
            </a:r>
          </a:p>
        </p:txBody>
      </p:sp>
      <p:sp>
        <p:nvSpPr>
          <p:cNvPr id="10" name="Titre 7">
            <a:extLst>
              <a:ext uri="{FF2B5EF4-FFF2-40B4-BE49-F238E27FC236}">
                <a16:creationId xmlns:a16="http://schemas.microsoft.com/office/drawing/2014/main" id="{F5877B19-2725-D465-4C9B-A60515EFEB47}"/>
              </a:ext>
            </a:extLst>
          </p:cNvPr>
          <p:cNvSpPr txBox="1">
            <a:spLocks/>
          </p:cNvSpPr>
          <p:nvPr/>
        </p:nvSpPr>
        <p:spPr>
          <a:xfrm>
            <a:off x="6619410" y="1398465"/>
            <a:ext cx="5456722" cy="5844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150">
                <a:solidFill>
                  <a:srgbClr val="E84324"/>
                </a:solidFill>
                <a:latin typeface="Arial" panose="020B0604020202020204" pitchFamily="34" charset="0"/>
                <a:ea typeface="+mj-ea"/>
                <a:cs typeface="Arial" panose="020B0604020202020204" pitchFamily="34" charset="0"/>
              </a:defRPr>
            </a:lvl1pPr>
          </a:lstStyle>
          <a:p>
            <a:r>
              <a:rPr lang="fr-FR" sz="2800" dirty="0">
                <a:solidFill>
                  <a:schemeClr val="bg1"/>
                </a:solidFill>
              </a:rPr>
              <a:t>Quelques pistes</a:t>
            </a:r>
          </a:p>
        </p:txBody>
      </p:sp>
      <p:sp>
        <p:nvSpPr>
          <p:cNvPr id="11" name="ZoneTexte 10">
            <a:extLst>
              <a:ext uri="{FF2B5EF4-FFF2-40B4-BE49-F238E27FC236}">
                <a16:creationId xmlns:a16="http://schemas.microsoft.com/office/drawing/2014/main" id="{3E171061-564C-01E4-18BB-BEE764933DE4}"/>
              </a:ext>
            </a:extLst>
          </p:cNvPr>
          <p:cNvSpPr txBox="1"/>
          <p:nvPr/>
        </p:nvSpPr>
        <p:spPr>
          <a:xfrm>
            <a:off x="281355" y="5598942"/>
            <a:ext cx="5886568" cy="523220"/>
          </a:xfrm>
          <a:prstGeom prst="rect">
            <a:avLst/>
          </a:prstGeom>
          <a:noFill/>
        </p:spPr>
        <p:txBody>
          <a:bodyPr wrap="square" rtlCol="0">
            <a:spAutoFit/>
          </a:bodyPr>
          <a:lstStyle/>
          <a:p>
            <a:r>
              <a:rPr lang="fr-FR" sz="1400" b="1" dirty="0">
                <a:solidFill>
                  <a:srgbClr val="E84525"/>
                </a:solidFill>
              </a:rPr>
              <a:t>Tarif </a:t>
            </a:r>
            <a:r>
              <a:rPr lang="fr-FR" sz="1400" b="1" dirty="0" err="1">
                <a:solidFill>
                  <a:srgbClr val="E84525"/>
                </a:solidFill>
              </a:rPr>
              <a:t>Early</a:t>
            </a:r>
            <a:r>
              <a:rPr lang="fr-FR" sz="1400" b="1" dirty="0">
                <a:solidFill>
                  <a:srgbClr val="E84525"/>
                </a:solidFill>
              </a:rPr>
              <a:t> </a:t>
            </a:r>
            <a:r>
              <a:rPr lang="fr-FR" sz="1400" b="1" dirty="0" err="1">
                <a:solidFill>
                  <a:srgbClr val="E84525"/>
                </a:solidFill>
              </a:rPr>
              <a:t>bird</a:t>
            </a:r>
            <a:r>
              <a:rPr lang="fr-FR" sz="1400" dirty="0"/>
              <a:t>: Réduction de 100€ s’appliquant aux personnes qui finalisent leur paiement au moins 3 mois avant le début de la formation</a:t>
            </a:r>
          </a:p>
        </p:txBody>
      </p:sp>
    </p:spTree>
    <p:extLst>
      <p:ext uri="{BB962C8B-B14F-4D97-AF65-F5344CB8AC3E}">
        <p14:creationId xmlns:p14="http://schemas.microsoft.com/office/powerpoint/2010/main" val="9741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1D6B7B8-6DD6-3750-6D18-253F4624B4D4}"/>
              </a:ext>
            </a:extLst>
          </p:cNvPr>
          <p:cNvSpPr>
            <a:spLocks noGrp="1"/>
          </p:cNvSpPr>
          <p:nvPr>
            <p:ph type="title"/>
          </p:nvPr>
        </p:nvSpPr>
        <p:spPr/>
        <p:txBody>
          <a:bodyPr/>
          <a:lstStyle/>
          <a:p>
            <a:r>
              <a:rPr lang="fr-FR" dirty="0"/>
              <a:t>En résumé</a:t>
            </a:r>
          </a:p>
        </p:txBody>
      </p:sp>
      <p:sp>
        <p:nvSpPr>
          <p:cNvPr id="5" name="Espace réservé du contenu 4">
            <a:extLst>
              <a:ext uri="{FF2B5EF4-FFF2-40B4-BE49-F238E27FC236}">
                <a16:creationId xmlns:a16="http://schemas.microsoft.com/office/drawing/2014/main" id="{BC679CEC-1920-3358-1795-C9A50B0D25DF}"/>
              </a:ext>
            </a:extLst>
          </p:cNvPr>
          <p:cNvSpPr>
            <a:spLocks noGrp="1"/>
          </p:cNvSpPr>
          <p:nvPr>
            <p:ph idx="1"/>
          </p:nvPr>
        </p:nvSpPr>
        <p:spPr/>
        <p:txBody>
          <a:bodyPr>
            <a:normAutofit/>
          </a:bodyPr>
          <a:lstStyle/>
          <a:p>
            <a:pPr>
              <a:lnSpc>
                <a:spcPct val="150000"/>
              </a:lnSpc>
            </a:pPr>
            <a:r>
              <a:rPr lang="fr-FR" sz="2600" dirty="0"/>
              <a:t>Formation accessible 24h/24</a:t>
            </a:r>
          </a:p>
          <a:p>
            <a:pPr>
              <a:lnSpc>
                <a:spcPct val="150000"/>
              </a:lnSpc>
            </a:pPr>
            <a:r>
              <a:rPr lang="fr-FR" sz="2600" dirty="0"/>
              <a:t>Accompagnement du formateur</a:t>
            </a:r>
          </a:p>
          <a:p>
            <a:pPr>
              <a:lnSpc>
                <a:spcPct val="150000"/>
              </a:lnSpc>
            </a:pPr>
            <a:r>
              <a:rPr lang="fr-FR" sz="2600" dirty="0"/>
              <a:t>Thématiques variées</a:t>
            </a:r>
          </a:p>
          <a:p>
            <a:pPr>
              <a:lnSpc>
                <a:spcPct val="150000"/>
              </a:lnSpc>
            </a:pPr>
            <a:r>
              <a:rPr lang="fr-FR" sz="2600" dirty="0"/>
              <a:t>Certification Bioforce/HPASS</a:t>
            </a:r>
          </a:p>
        </p:txBody>
      </p:sp>
    </p:spTree>
    <p:extLst>
      <p:ext uri="{BB962C8B-B14F-4D97-AF65-F5344CB8AC3E}">
        <p14:creationId xmlns:p14="http://schemas.microsoft.com/office/powerpoint/2010/main" val="3391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9D21273-5BEB-6E48-E39D-9A140DA13762}"/>
              </a:ext>
            </a:extLst>
          </p:cNvPr>
          <p:cNvSpPr>
            <a:spLocks noGrp="1"/>
          </p:cNvSpPr>
          <p:nvPr>
            <p:ph type="title"/>
          </p:nvPr>
        </p:nvSpPr>
        <p:spPr>
          <a:xfrm>
            <a:off x="1368855" y="2483642"/>
            <a:ext cx="5943600" cy="3380002"/>
          </a:xfrm>
        </p:spPr>
        <p:txBody>
          <a:bodyPr/>
          <a:lstStyle/>
          <a:p>
            <a:r>
              <a:rPr lang="en-US" dirty="0"/>
              <a:t>A VOS QUESTIONS</a:t>
            </a:r>
          </a:p>
        </p:txBody>
      </p:sp>
    </p:spTree>
    <p:extLst>
      <p:ext uri="{BB962C8B-B14F-4D97-AF65-F5344CB8AC3E}">
        <p14:creationId xmlns:p14="http://schemas.microsoft.com/office/powerpoint/2010/main" val="189214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9146" y="2197059"/>
            <a:ext cx="9289376" cy="3380002"/>
          </a:xfrm>
        </p:spPr>
        <p:txBody>
          <a:bodyPr>
            <a:noAutofit/>
          </a:bodyPr>
          <a:lstStyle/>
          <a:p>
            <a:pPr>
              <a:lnSpc>
                <a:spcPct val="100000"/>
              </a:lnSpc>
            </a:pPr>
            <a:r>
              <a:rPr lang="fr-FR" sz="8000" dirty="0"/>
              <a:t>Merci</a:t>
            </a:r>
            <a:br>
              <a:rPr lang="fr-FR" sz="8000" dirty="0"/>
            </a:br>
            <a:br>
              <a:rPr lang="fr-FR" sz="2800" dirty="0"/>
            </a:br>
            <a:r>
              <a:rPr lang="fr-FR" sz="2000" dirty="0"/>
              <a:t>Email de contact:</a:t>
            </a:r>
            <a:br>
              <a:rPr lang="fr-FR" sz="8000" dirty="0"/>
            </a:br>
            <a:r>
              <a:rPr lang="fr-FR" sz="1600" dirty="0">
                <a:hlinkClick r:id="rId3"/>
              </a:rPr>
              <a:t>infoeurope@bioforce.org</a:t>
            </a:r>
            <a:endParaRPr lang="fr-FR" sz="8000" dirty="0"/>
          </a:p>
        </p:txBody>
      </p:sp>
      <p:sp>
        <p:nvSpPr>
          <p:cNvPr id="3" name="ZoneTexte 2"/>
          <p:cNvSpPr txBox="1"/>
          <p:nvPr/>
        </p:nvSpPr>
        <p:spPr>
          <a:xfrm>
            <a:off x="8781393" y="6009625"/>
            <a:ext cx="2932387" cy="461665"/>
          </a:xfrm>
          <a:prstGeom prst="rect">
            <a:avLst/>
          </a:prstGeom>
          <a:noFill/>
        </p:spPr>
        <p:txBody>
          <a:bodyPr wrap="square" rtlCol="0">
            <a:spAutoFit/>
          </a:bodyPr>
          <a:lstStyle/>
          <a:p>
            <a:r>
              <a:rPr lang="fr-FR" sz="2400" b="1">
                <a:solidFill>
                  <a:srgbClr val="E84525"/>
                </a:solidFill>
                <a:latin typeface="Arial" panose="020B0604020202020204" pitchFamily="34" charset="0"/>
                <a:cs typeface="Arial" panose="020B0604020202020204" pitchFamily="34" charset="0"/>
              </a:rPr>
              <a:t>www.bioforce.org</a:t>
            </a:r>
          </a:p>
        </p:txBody>
      </p:sp>
    </p:spTree>
    <p:extLst>
      <p:ext uri="{BB962C8B-B14F-4D97-AF65-F5344CB8AC3E}">
        <p14:creationId xmlns:p14="http://schemas.microsoft.com/office/powerpoint/2010/main" val="42237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70455" y="554110"/>
            <a:ext cx="10416745" cy="1569660"/>
          </a:xfrm>
          <a:prstGeom prst="rect">
            <a:avLst/>
          </a:prstGeom>
          <a:noFill/>
        </p:spPr>
        <p:txBody>
          <a:bodyPr wrap="square" rtlCol="0">
            <a:spAutoFit/>
          </a:bodyPr>
          <a:lstStyle/>
          <a:p>
            <a:r>
              <a:rPr lang="fr-FR" sz="9600" b="1" dirty="0">
                <a:solidFill>
                  <a:srgbClr val="E84424"/>
                </a:solidFill>
                <a:latin typeface="Arial" panose="020B0604020202020204" pitchFamily="34" charset="0"/>
                <a:cs typeface="Arial" panose="020B0604020202020204" pitchFamily="34" charset="0"/>
              </a:rPr>
              <a:t>Au sommaire</a:t>
            </a:r>
          </a:p>
        </p:txBody>
      </p:sp>
      <p:sp>
        <p:nvSpPr>
          <p:cNvPr id="4" name="Titre 1">
            <a:extLst>
              <a:ext uri="{FF2B5EF4-FFF2-40B4-BE49-F238E27FC236}">
                <a16:creationId xmlns:a16="http://schemas.microsoft.com/office/drawing/2014/main" id="{C9755AAD-67D2-D84D-80E7-F5B48C16609D}"/>
              </a:ext>
            </a:extLst>
          </p:cNvPr>
          <p:cNvSpPr txBox="1">
            <a:spLocks/>
          </p:cNvSpPr>
          <p:nvPr/>
        </p:nvSpPr>
        <p:spPr>
          <a:xfrm>
            <a:off x="1470455" y="3981746"/>
            <a:ext cx="8351971" cy="150497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1800" dirty="0">
              <a:solidFill>
                <a:srgbClr val="33333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fr-FR" sz="1800" dirty="0">
              <a:solidFill>
                <a:srgbClr val="333331"/>
              </a:solidFill>
              <a:latin typeface="Arial" panose="020B0604020202020204" pitchFamily="34" charset="0"/>
              <a:cs typeface="Arial" panose="020B0604020202020204" pitchFamily="34" charset="0"/>
            </a:endParaRPr>
          </a:p>
          <a:p>
            <a:pPr marL="285750" indent="-285750" algn="l">
              <a:lnSpc>
                <a:spcPct val="220000"/>
              </a:lnSpc>
              <a:buFont typeface="Arial" panose="020B0604020202020204" pitchFamily="34" charset="0"/>
              <a:buChar char="•"/>
            </a:pPr>
            <a:r>
              <a:rPr lang="fr-FR" sz="7200" b="1" dirty="0">
                <a:solidFill>
                  <a:srgbClr val="333331"/>
                </a:solidFill>
                <a:latin typeface="Arial" panose="020B0604020202020204" pitchFamily="34" charset="0"/>
                <a:cs typeface="Arial" panose="020B0604020202020204" pitchFamily="34" charset="0"/>
              </a:rPr>
              <a:t>BIOFORCE ET SON EQUIPE </a:t>
            </a:r>
          </a:p>
          <a:p>
            <a:pPr marL="285750" indent="-285750" algn="l">
              <a:lnSpc>
                <a:spcPct val="220000"/>
              </a:lnSpc>
              <a:buFont typeface="Arial" panose="020B0604020202020204" pitchFamily="34" charset="0"/>
              <a:buChar char="•"/>
            </a:pPr>
            <a:r>
              <a:rPr lang="fr-FR" sz="7200" b="1" dirty="0">
                <a:solidFill>
                  <a:srgbClr val="333331"/>
                </a:solidFill>
                <a:latin typeface="Arial" panose="020B0604020202020204" pitchFamily="34" charset="0"/>
                <a:cs typeface="Arial" panose="020B0604020202020204" pitchFamily="34" charset="0"/>
              </a:rPr>
              <a:t>LES FORMATIONS A DISTANCE</a:t>
            </a:r>
          </a:p>
          <a:p>
            <a:pPr marL="285750" indent="-285750" algn="l">
              <a:lnSpc>
                <a:spcPct val="220000"/>
              </a:lnSpc>
              <a:buFont typeface="Arial" panose="020B0604020202020204" pitchFamily="34" charset="0"/>
              <a:buChar char="•"/>
            </a:pPr>
            <a:r>
              <a:rPr lang="fr-FR" sz="7200" b="1" dirty="0">
                <a:solidFill>
                  <a:srgbClr val="333331"/>
                </a:solidFill>
                <a:latin typeface="Arial" panose="020B0604020202020204" pitchFamily="34" charset="0"/>
                <a:ea typeface="+mn-ea"/>
                <a:cs typeface="Arial" panose="020B0604020202020204" pitchFamily="34" charset="0"/>
              </a:rPr>
              <a:t>COMMENT S’INSCRIRE</a:t>
            </a:r>
          </a:p>
          <a:p>
            <a:pPr marL="285750" indent="-285750" algn="l">
              <a:lnSpc>
                <a:spcPct val="220000"/>
              </a:lnSpc>
              <a:buFont typeface="Arial" panose="020B0604020202020204" pitchFamily="34" charset="0"/>
              <a:buChar char="•"/>
            </a:pPr>
            <a:r>
              <a:rPr lang="fr-FR" sz="7200" b="1" dirty="0">
                <a:solidFill>
                  <a:srgbClr val="333331"/>
                </a:solidFill>
                <a:latin typeface="Arial" panose="020B0604020202020204" pitchFamily="34" charset="0"/>
                <a:ea typeface="+mn-ea"/>
                <a:cs typeface="Arial" panose="020B0604020202020204" pitchFamily="34" charset="0"/>
              </a:rPr>
              <a:t>QUESTIONS / REPONSES</a:t>
            </a:r>
          </a:p>
          <a:p>
            <a:pPr marL="342900" indent="-342900" algn="l">
              <a:buFont typeface="Arial" panose="020B0604020202020204" pitchFamily="34" charset="0"/>
              <a:buChar char="•"/>
            </a:pPr>
            <a:endParaRPr lang="fr-FR" sz="1400" dirty="0">
              <a:solidFill>
                <a:srgbClr val="33333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061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9278" y="457208"/>
            <a:ext cx="5456722" cy="1325563"/>
          </a:xfrm>
        </p:spPr>
        <p:txBody>
          <a:bodyPr>
            <a:normAutofit/>
          </a:bodyPr>
          <a:lstStyle/>
          <a:p>
            <a:r>
              <a:rPr lang="fr-FR" dirty="0"/>
              <a:t>BIOFORCE</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24836" t="173" r="20337" b="11838"/>
          <a:stretch/>
        </p:blipFill>
        <p:spPr>
          <a:xfrm>
            <a:off x="6422065" y="-63796"/>
            <a:ext cx="5794744" cy="6974959"/>
          </a:xfrm>
          <a:prstGeom prst="rect">
            <a:avLst/>
          </a:prstGeom>
        </p:spPr>
      </p:pic>
      <p:sp>
        <p:nvSpPr>
          <p:cNvPr id="5" name="ZoneTexte 4">
            <a:extLst>
              <a:ext uri="{FF2B5EF4-FFF2-40B4-BE49-F238E27FC236}">
                <a16:creationId xmlns:a16="http://schemas.microsoft.com/office/drawing/2014/main" id="{B7B55CF9-F8B0-E243-B43A-9F840CEBE713}"/>
              </a:ext>
            </a:extLst>
          </p:cNvPr>
          <p:cNvSpPr txBox="1"/>
          <p:nvPr/>
        </p:nvSpPr>
        <p:spPr>
          <a:xfrm>
            <a:off x="639279" y="1625600"/>
            <a:ext cx="4698266" cy="4462760"/>
          </a:xfrm>
          <a:prstGeom prst="rect">
            <a:avLst/>
          </a:prstGeom>
          <a:noFill/>
        </p:spPr>
        <p:txBody>
          <a:bodyPr wrap="square" rtlCol="0">
            <a:spAutoFit/>
          </a:bodyPr>
          <a:lstStyle/>
          <a:p>
            <a:pPr>
              <a:spcBef>
                <a:spcPct val="0"/>
              </a:spcBef>
            </a:pPr>
            <a:r>
              <a:rPr lang="fr-FR" sz="2000" b="1" dirty="0">
                <a:solidFill>
                  <a:srgbClr val="333331"/>
                </a:solidFill>
                <a:latin typeface="Arial" panose="020B0604020202020204" pitchFamily="34" charset="0"/>
                <a:cs typeface="Arial" panose="020B0604020202020204" pitchFamily="34" charset="0"/>
              </a:rPr>
              <a:t>Depuis près de 40 ans, Bioforce est un leader français de la formation, reconnu par la communauté humanitaire internationale. </a:t>
            </a:r>
          </a:p>
          <a:p>
            <a:pPr>
              <a:spcBef>
                <a:spcPct val="0"/>
              </a:spcBef>
            </a:pPr>
            <a:endParaRPr lang="fr-FR" sz="2000" b="1" dirty="0">
              <a:solidFill>
                <a:srgbClr val="333331"/>
              </a:solidFill>
              <a:latin typeface="Arial" panose="020B0604020202020204" pitchFamily="34" charset="0"/>
              <a:cs typeface="Arial" panose="020B0604020202020204" pitchFamily="34" charset="0"/>
            </a:endParaRPr>
          </a:p>
          <a:p>
            <a:pPr>
              <a:spcBef>
                <a:spcPct val="0"/>
              </a:spcBef>
            </a:pPr>
            <a:r>
              <a:rPr lang="fr-FR" sz="2000" b="1" dirty="0">
                <a:solidFill>
                  <a:srgbClr val="333331"/>
                </a:solidFill>
                <a:latin typeface="Arial" panose="020B0604020202020204" pitchFamily="34" charset="0"/>
                <a:cs typeface="Arial" panose="020B0604020202020204" pitchFamily="34" charset="0"/>
              </a:rPr>
              <a:t>Nos équipes, principalement constituée d’humanitaires, crée, développe et renforce les compétences des personnes et des organisations mobilisées dans les interventions de solidarité, en adaptant les réponses aux profils de chacun.</a:t>
            </a:r>
          </a:p>
          <a:p>
            <a:endParaRPr lang="fr-FR" sz="2400" b="1" dirty="0"/>
          </a:p>
        </p:txBody>
      </p:sp>
    </p:spTree>
    <p:extLst>
      <p:ext uri="{BB962C8B-B14F-4D97-AF65-F5344CB8AC3E}">
        <p14:creationId xmlns:p14="http://schemas.microsoft.com/office/powerpoint/2010/main" val="96286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9A62013-C336-35B4-B39B-A064E88FA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085" y="2658080"/>
            <a:ext cx="1427556" cy="610998"/>
          </a:xfrm>
          <a:prstGeom prst="rect">
            <a:avLst/>
          </a:prstGeom>
        </p:spPr>
      </p:pic>
      <p:sp>
        <p:nvSpPr>
          <p:cNvPr id="16" name="Titre 1">
            <a:extLst>
              <a:ext uri="{FF2B5EF4-FFF2-40B4-BE49-F238E27FC236}">
                <a16:creationId xmlns:a16="http://schemas.microsoft.com/office/drawing/2014/main" id="{8CECB221-8102-1C45-8271-7C347D04DF28}"/>
              </a:ext>
            </a:extLst>
          </p:cNvPr>
          <p:cNvSpPr txBox="1">
            <a:spLocks/>
          </p:cNvSpPr>
          <p:nvPr/>
        </p:nvSpPr>
        <p:spPr>
          <a:xfrm>
            <a:off x="4324085" y="3719700"/>
            <a:ext cx="2772983" cy="1012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spc="-150">
                <a:solidFill>
                  <a:srgbClr val="E84324"/>
                </a:solidFill>
                <a:latin typeface="Arial" panose="020B0604020202020204" pitchFamily="34" charset="0"/>
                <a:ea typeface="+mj-ea"/>
                <a:cs typeface="Arial" panose="020B0604020202020204" pitchFamily="34" charset="0"/>
              </a:defRPr>
            </a:lvl1pPr>
          </a:lstStyle>
          <a:p>
            <a:pPr>
              <a:spcBef>
                <a:spcPts val="1000"/>
              </a:spcBef>
            </a:pPr>
            <a:r>
              <a:rPr lang="fr-FR" sz="1400" b="0" spc="0" dirty="0">
                <a:solidFill>
                  <a:srgbClr val="303031"/>
                </a:solidFill>
              </a:rPr>
              <a:t>standards de la communauté humanitaire</a:t>
            </a:r>
          </a:p>
        </p:txBody>
      </p:sp>
      <p:pic>
        <p:nvPicPr>
          <p:cNvPr id="3" name="Image 2">
            <a:extLst>
              <a:ext uri="{FF2B5EF4-FFF2-40B4-BE49-F238E27FC236}">
                <a16:creationId xmlns:a16="http://schemas.microsoft.com/office/drawing/2014/main" id="{4CCF4B35-9F34-9B5A-82C2-5E1E722E8FDE}"/>
              </a:ext>
            </a:extLst>
          </p:cNvPr>
          <p:cNvPicPr>
            <a:picLocks noChangeAspect="1"/>
          </p:cNvPicPr>
          <p:nvPr/>
        </p:nvPicPr>
        <p:blipFill rotWithShape="1">
          <a:blip r:embed="rId4"/>
          <a:srcRect l="2457" t="8877" r="2915" b="13248"/>
          <a:stretch/>
        </p:blipFill>
        <p:spPr>
          <a:xfrm>
            <a:off x="7097068" y="2498158"/>
            <a:ext cx="1695791" cy="930842"/>
          </a:xfrm>
          <a:prstGeom prst="rect">
            <a:avLst/>
          </a:prstGeom>
          <a:ln>
            <a:noFill/>
          </a:ln>
        </p:spPr>
      </p:pic>
      <p:pic>
        <p:nvPicPr>
          <p:cNvPr id="5" name="Image 4">
            <a:extLst>
              <a:ext uri="{FF2B5EF4-FFF2-40B4-BE49-F238E27FC236}">
                <a16:creationId xmlns:a16="http://schemas.microsoft.com/office/drawing/2014/main" id="{85443EAF-9E3A-1737-2C77-BD354E53F92B}"/>
              </a:ext>
            </a:extLst>
          </p:cNvPr>
          <p:cNvPicPr>
            <a:picLocks noChangeAspect="1"/>
          </p:cNvPicPr>
          <p:nvPr/>
        </p:nvPicPr>
        <p:blipFill>
          <a:blip r:embed="rId5"/>
          <a:stretch>
            <a:fillRect/>
          </a:stretch>
        </p:blipFill>
        <p:spPr>
          <a:xfrm>
            <a:off x="5925328" y="2457126"/>
            <a:ext cx="1012906" cy="1012906"/>
          </a:xfrm>
          <a:prstGeom prst="rect">
            <a:avLst/>
          </a:prstGeom>
        </p:spPr>
      </p:pic>
      <p:sp>
        <p:nvSpPr>
          <p:cNvPr id="4" name="ZoneTexte 3">
            <a:extLst>
              <a:ext uri="{FF2B5EF4-FFF2-40B4-BE49-F238E27FC236}">
                <a16:creationId xmlns:a16="http://schemas.microsoft.com/office/drawing/2014/main" id="{F33A0FCA-4C81-4827-AB92-D0C670070B93}"/>
              </a:ext>
            </a:extLst>
          </p:cNvPr>
          <p:cNvSpPr txBox="1"/>
          <p:nvPr/>
        </p:nvSpPr>
        <p:spPr>
          <a:xfrm>
            <a:off x="7230830" y="3964542"/>
            <a:ext cx="3230339" cy="523220"/>
          </a:xfrm>
          <a:prstGeom prst="rect">
            <a:avLst/>
          </a:prstGeom>
          <a:noFill/>
        </p:spPr>
        <p:txBody>
          <a:bodyPr wrap="square">
            <a:spAutoFit/>
          </a:bodyPr>
          <a:lstStyle/>
          <a:p>
            <a:pPr>
              <a:spcBef>
                <a:spcPts val="1000"/>
              </a:spcBef>
            </a:pPr>
            <a:r>
              <a:rPr lang="fr-FR" sz="1400" b="0" spc="0" dirty="0">
                <a:solidFill>
                  <a:srgbClr val="303031"/>
                </a:solidFill>
                <a:latin typeface="Arial" panose="020B0604020202020204" pitchFamily="34" charset="0"/>
                <a:cs typeface="Arial" panose="020B0604020202020204" pitchFamily="34" charset="0"/>
              </a:rPr>
              <a:t>standard français </a:t>
            </a:r>
            <a:br>
              <a:rPr lang="fr-FR" sz="1400" b="0" spc="0" dirty="0">
                <a:solidFill>
                  <a:srgbClr val="303031"/>
                </a:solidFill>
                <a:latin typeface="Arial" panose="020B0604020202020204" pitchFamily="34" charset="0"/>
                <a:cs typeface="Arial" panose="020B0604020202020204" pitchFamily="34" charset="0"/>
              </a:rPr>
            </a:br>
            <a:r>
              <a:rPr lang="fr-FR" sz="1400" b="0" spc="0" dirty="0">
                <a:solidFill>
                  <a:srgbClr val="303031"/>
                </a:solidFill>
                <a:latin typeface="Arial" panose="020B0604020202020204" pitchFamily="34" charset="0"/>
                <a:cs typeface="Arial" panose="020B0604020202020204" pitchFamily="34" charset="0"/>
              </a:rPr>
              <a:t>de la formation</a:t>
            </a:r>
          </a:p>
        </p:txBody>
      </p:sp>
      <p:sp>
        <p:nvSpPr>
          <p:cNvPr id="14" name="Rectangle 13">
            <a:extLst>
              <a:ext uri="{FF2B5EF4-FFF2-40B4-BE49-F238E27FC236}">
                <a16:creationId xmlns:a16="http://schemas.microsoft.com/office/drawing/2014/main" id="{5ED70985-4639-1D7A-12D1-B039DC37B05B}"/>
              </a:ext>
            </a:extLst>
          </p:cNvPr>
          <p:cNvSpPr/>
          <p:nvPr/>
        </p:nvSpPr>
        <p:spPr>
          <a:xfrm>
            <a:off x="9339942" y="928914"/>
            <a:ext cx="2242455" cy="553056"/>
          </a:xfrm>
          <a:prstGeom prst="rect">
            <a:avLst/>
          </a:prstGeom>
          <a:solidFill>
            <a:srgbClr val="E84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highlight>
                <a:srgbClr val="E84525"/>
              </a:highlight>
            </a:endParaRPr>
          </a:p>
        </p:txBody>
      </p:sp>
      <p:sp>
        <p:nvSpPr>
          <p:cNvPr id="15" name="Titre 1">
            <a:extLst>
              <a:ext uri="{FF2B5EF4-FFF2-40B4-BE49-F238E27FC236}">
                <a16:creationId xmlns:a16="http://schemas.microsoft.com/office/drawing/2014/main" id="{9C029484-26FC-97F1-0716-69296571F1AC}"/>
              </a:ext>
            </a:extLst>
          </p:cNvPr>
          <p:cNvSpPr txBox="1">
            <a:spLocks/>
          </p:cNvSpPr>
          <p:nvPr/>
        </p:nvSpPr>
        <p:spPr>
          <a:xfrm>
            <a:off x="4338754" y="725664"/>
            <a:ext cx="7198872" cy="1012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spc="-150">
                <a:solidFill>
                  <a:srgbClr val="E84324"/>
                </a:solidFill>
                <a:latin typeface="Arial" panose="020B0604020202020204" pitchFamily="34" charset="0"/>
                <a:ea typeface="+mj-ea"/>
                <a:cs typeface="Arial" panose="020B0604020202020204" pitchFamily="34" charset="0"/>
              </a:defRPr>
            </a:lvl1pPr>
          </a:lstStyle>
          <a:p>
            <a:r>
              <a:rPr lang="fr-FR" b="0">
                <a:solidFill>
                  <a:srgbClr val="E84525"/>
                </a:solidFill>
              </a:rPr>
              <a:t>DES ENGAGEMENTS </a:t>
            </a:r>
            <a:r>
              <a:rPr lang="fr-FR" b="0">
                <a:solidFill>
                  <a:schemeClr val="bg1"/>
                </a:solidFill>
              </a:rPr>
              <a:t>QUALITÉ</a:t>
            </a:r>
            <a:endParaRPr lang="fr-FR">
              <a:solidFill>
                <a:schemeClr val="bg1"/>
              </a:solidFill>
            </a:endParaRPr>
          </a:p>
        </p:txBody>
      </p:sp>
      <p:sp>
        <p:nvSpPr>
          <p:cNvPr id="17" name="Titre 1">
            <a:extLst>
              <a:ext uri="{FF2B5EF4-FFF2-40B4-BE49-F238E27FC236}">
                <a16:creationId xmlns:a16="http://schemas.microsoft.com/office/drawing/2014/main" id="{CF8D4A7F-1318-F4E2-9E7D-E5048F3D369F}"/>
              </a:ext>
            </a:extLst>
          </p:cNvPr>
          <p:cNvSpPr txBox="1">
            <a:spLocks/>
          </p:cNvSpPr>
          <p:nvPr/>
        </p:nvSpPr>
        <p:spPr>
          <a:xfrm>
            <a:off x="1195579" y="2367380"/>
            <a:ext cx="3578525" cy="1012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spc="-150">
                <a:solidFill>
                  <a:srgbClr val="E84324"/>
                </a:solidFill>
                <a:latin typeface="Arial" panose="020B0604020202020204" pitchFamily="34" charset="0"/>
                <a:ea typeface="+mj-ea"/>
                <a:cs typeface="Arial" panose="020B0604020202020204" pitchFamily="34" charset="0"/>
              </a:defRPr>
            </a:lvl1pPr>
          </a:lstStyle>
          <a:p>
            <a:r>
              <a:rPr lang="fr-FR" b="0" dirty="0">
                <a:solidFill>
                  <a:srgbClr val="E84525"/>
                </a:solidFill>
              </a:rPr>
              <a:t>RECONNUS</a:t>
            </a:r>
            <a:endParaRPr lang="fr-FR" dirty="0">
              <a:solidFill>
                <a:srgbClr val="E84525"/>
              </a:solidFill>
            </a:endParaRPr>
          </a:p>
        </p:txBody>
      </p:sp>
    </p:spTree>
    <p:extLst>
      <p:ext uri="{BB962C8B-B14F-4D97-AF65-F5344CB8AC3E}">
        <p14:creationId xmlns:p14="http://schemas.microsoft.com/office/powerpoint/2010/main" val="12933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D510939F-75C9-5CDC-BC00-BB86303C591D}"/>
              </a:ext>
            </a:extLst>
          </p:cNvPr>
          <p:cNvPicPr>
            <a:picLocks noChangeAspect="1"/>
          </p:cNvPicPr>
          <p:nvPr/>
        </p:nvPicPr>
        <p:blipFill rotWithShape="1">
          <a:blip r:embed="rId3">
            <a:extLst>
              <a:ext uri="{28A0092B-C50C-407E-A947-70E740481C1C}">
                <a14:useLocalDpi xmlns:a14="http://schemas.microsoft.com/office/drawing/2010/main" val="0"/>
              </a:ext>
            </a:extLst>
          </a:blip>
          <a:srcRect l="29675" r="13877"/>
          <a:stretch/>
        </p:blipFill>
        <p:spPr>
          <a:xfrm>
            <a:off x="5947954" y="0"/>
            <a:ext cx="6244046" cy="6920840"/>
          </a:xfrm>
          <a:prstGeom prst="rect">
            <a:avLst/>
          </a:prstGeom>
        </p:spPr>
      </p:pic>
      <p:sp>
        <p:nvSpPr>
          <p:cNvPr id="3" name="Espace réservé du contenu 2"/>
          <p:cNvSpPr>
            <a:spLocks noGrp="1"/>
          </p:cNvSpPr>
          <p:nvPr>
            <p:ph idx="1"/>
          </p:nvPr>
        </p:nvSpPr>
        <p:spPr>
          <a:xfrm>
            <a:off x="698500" y="3050591"/>
            <a:ext cx="5456722" cy="3829179"/>
          </a:xfrm>
        </p:spPr>
        <p:txBody>
          <a:bodyPr>
            <a:normAutofit/>
          </a:bodyPr>
          <a:lstStyle/>
          <a:p>
            <a:r>
              <a:rPr lang="fr-FR" sz="2800" dirty="0"/>
              <a:t>Centre Europe</a:t>
            </a:r>
            <a:r>
              <a:rPr lang="fr-FR" sz="2800" b="0" dirty="0"/>
              <a:t>, Lyon-France</a:t>
            </a:r>
          </a:p>
          <a:p>
            <a:r>
              <a:rPr lang="fr-FR" sz="2800" dirty="0"/>
              <a:t>Centre Afrique</a:t>
            </a:r>
            <a:r>
              <a:rPr lang="fr-FR" sz="2800" b="0" dirty="0"/>
              <a:t>, Dakar-Sénégal</a:t>
            </a:r>
          </a:p>
          <a:p>
            <a:r>
              <a:rPr lang="fr-FR" sz="2800" b="0" dirty="0"/>
              <a:t>Formations </a:t>
            </a:r>
            <a:r>
              <a:rPr lang="fr-FR" sz="2800" dirty="0"/>
              <a:t>à distance</a:t>
            </a:r>
          </a:p>
        </p:txBody>
      </p:sp>
      <p:sp>
        <p:nvSpPr>
          <p:cNvPr id="6" name="Rectangle 5">
            <a:extLst>
              <a:ext uri="{FF2B5EF4-FFF2-40B4-BE49-F238E27FC236}">
                <a16:creationId xmlns:a16="http://schemas.microsoft.com/office/drawing/2014/main" id="{EA939B50-1D2D-73BE-93C1-D09F3546DA31}"/>
              </a:ext>
            </a:extLst>
          </p:cNvPr>
          <p:cNvSpPr/>
          <p:nvPr/>
        </p:nvSpPr>
        <p:spPr>
          <a:xfrm>
            <a:off x="5590903" y="1208315"/>
            <a:ext cx="2246812" cy="55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ADC3378F-4B73-5FA4-53BD-FAA20689BAF2}"/>
              </a:ext>
            </a:extLst>
          </p:cNvPr>
          <p:cNvSpPr/>
          <p:nvPr/>
        </p:nvSpPr>
        <p:spPr>
          <a:xfrm>
            <a:off x="5738950" y="1654629"/>
            <a:ext cx="3524794" cy="751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98500" y="963840"/>
            <a:ext cx="10944860" cy="1637846"/>
          </a:xfrm>
        </p:spPr>
        <p:txBody>
          <a:bodyPr>
            <a:noAutofit/>
          </a:bodyPr>
          <a:lstStyle/>
          <a:p>
            <a:br>
              <a:rPr lang="fr-FR" dirty="0"/>
            </a:br>
            <a:r>
              <a:rPr lang="fr-FR" cap="all" dirty="0"/>
              <a:t>une dimension mondiale,</a:t>
            </a:r>
            <a:br>
              <a:rPr lang="fr-FR" cap="all" dirty="0"/>
            </a:br>
            <a:r>
              <a:rPr lang="fr-FR" cap="all" dirty="0"/>
              <a:t>des opérations régionalisées</a:t>
            </a:r>
            <a:br>
              <a:rPr lang="fr-FR" cap="all" dirty="0"/>
            </a:br>
            <a:endParaRPr lang="fr-FR" dirty="0"/>
          </a:p>
        </p:txBody>
      </p:sp>
    </p:spTree>
    <p:extLst>
      <p:ext uri="{BB962C8B-B14F-4D97-AF65-F5344CB8AC3E}">
        <p14:creationId xmlns:p14="http://schemas.microsoft.com/office/powerpoint/2010/main" val="25967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853EAD6-F899-897D-2EA5-6DB7AA053909}"/>
              </a:ext>
            </a:extLst>
          </p:cNvPr>
          <p:cNvSpPr txBox="1"/>
          <p:nvPr/>
        </p:nvSpPr>
        <p:spPr>
          <a:xfrm>
            <a:off x="267286" y="720066"/>
            <a:ext cx="6089268" cy="477054"/>
          </a:xfrm>
          <a:prstGeom prst="rect">
            <a:avLst/>
          </a:prstGeom>
          <a:noFill/>
        </p:spPr>
        <p:txBody>
          <a:bodyPr wrap="square" rtlCol="0">
            <a:spAutoFit/>
          </a:bodyPr>
          <a:lstStyle/>
          <a:p>
            <a:pPr>
              <a:lnSpc>
                <a:spcPts val="3000"/>
              </a:lnSpc>
            </a:pPr>
            <a:r>
              <a:rPr lang="fr-FR" sz="3200" b="1" dirty="0">
                <a:latin typeface="Arial" panose="020B0604020202020204" pitchFamily="34" charset="0"/>
                <a:cs typeface="Arial" panose="020B0604020202020204" pitchFamily="34" charset="0"/>
              </a:rPr>
              <a:t>Formation à distance Bioforce</a:t>
            </a:r>
          </a:p>
        </p:txBody>
      </p:sp>
      <p:sp>
        <p:nvSpPr>
          <p:cNvPr id="4" name="Titre 1">
            <a:extLst>
              <a:ext uri="{FF2B5EF4-FFF2-40B4-BE49-F238E27FC236}">
                <a16:creationId xmlns:a16="http://schemas.microsoft.com/office/drawing/2014/main" id="{6A06DF2D-6D76-7B7E-DCA6-67A6F515DF8D}"/>
              </a:ext>
            </a:extLst>
          </p:cNvPr>
          <p:cNvSpPr txBox="1">
            <a:spLocks/>
          </p:cNvSpPr>
          <p:nvPr/>
        </p:nvSpPr>
        <p:spPr>
          <a:xfrm>
            <a:off x="590044" y="1619151"/>
            <a:ext cx="5831404" cy="3810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spc="-150">
                <a:solidFill>
                  <a:srgbClr val="E84324"/>
                </a:solidFill>
                <a:latin typeface="Arial" panose="020B0604020202020204" pitchFamily="34" charset="0"/>
                <a:ea typeface="+mj-ea"/>
                <a:cs typeface="Arial" panose="020B0604020202020204" pitchFamily="34" charset="0"/>
              </a:defRPr>
            </a:lvl1pPr>
          </a:lstStyle>
          <a:p>
            <a:pPr marL="342900" indent="-342900">
              <a:spcBef>
                <a:spcPts val="1000"/>
              </a:spcBef>
              <a:buFont typeface="Wingdings" panose="05000000000000000000" pitchFamily="2" charset="2"/>
              <a:buChar char="§"/>
            </a:pPr>
            <a:endParaRPr lang="fr-FR" sz="2200" b="0" spc="0" dirty="0">
              <a:solidFill>
                <a:srgbClr val="303031"/>
              </a:solidFill>
            </a:endParaRPr>
          </a:p>
          <a:p>
            <a:pPr>
              <a:spcBef>
                <a:spcPts val="1000"/>
              </a:spcBef>
            </a:pPr>
            <a:endParaRPr lang="fr-FR" sz="2200" b="0" spc="0" dirty="0">
              <a:solidFill>
                <a:srgbClr val="303031"/>
              </a:solidFill>
            </a:endParaRPr>
          </a:p>
          <a:p>
            <a:pPr marL="342900" indent="-342900">
              <a:spcBef>
                <a:spcPts val="1000"/>
              </a:spcBef>
              <a:buFont typeface="Wingdings" panose="05000000000000000000" pitchFamily="2" charset="2"/>
              <a:buChar char="§"/>
            </a:pPr>
            <a:r>
              <a:rPr lang="fr-FR" sz="2200" b="0" spc="0" dirty="0">
                <a:solidFill>
                  <a:schemeClr val="tx1"/>
                </a:solidFill>
              </a:rPr>
              <a:t>Renforcement des capacités</a:t>
            </a:r>
          </a:p>
          <a:p>
            <a:pPr marL="342900" indent="-342900">
              <a:spcBef>
                <a:spcPts val="1000"/>
              </a:spcBef>
              <a:buFont typeface="Wingdings" panose="05000000000000000000" pitchFamily="2" charset="2"/>
              <a:buChar char="§"/>
            </a:pPr>
            <a:r>
              <a:rPr lang="fr-FR" sz="2200" b="0" spc="0" dirty="0">
                <a:solidFill>
                  <a:schemeClr val="tx1"/>
                </a:solidFill>
              </a:rPr>
              <a:t>De 3 jours à 4 semaines</a:t>
            </a:r>
          </a:p>
          <a:p>
            <a:pPr marL="342900" indent="-342900">
              <a:spcBef>
                <a:spcPts val="1000"/>
              </a:spcBef>
              <a:buFont typeface="Wingdings" panose="05000000000000000000" pitchFamily="2" charset="2"/>
              <a:buChar char="§"/>
            </a:pPr>
            <a:r>
              <a:rPr lang="fr-FR" sz="2200" b="0" spc="0" dirty="0">
                <a:solidFill>
                  <a:schemeClr val="tx1"/>
                </a:solidFill>
              </a:rPr>
              <a:t>Accessible </a:t>
            </a:r>
            <a:r>
              <a:rPr lang="fr-FR" sz="2200" spc="0" dirty="0">
                <a:solidFill>
                  <a:srgbClr val="E84525"/>
                </a:solidFill>
              </a:rPr>
              <a:t>24h/24</a:t>
            </a:r>
          </a:p>
          <a:p>
            <a:pPr marL="342900" indent="-342900">
              <a:spcBef>
                <a:spcPts val="1000"/>
              </a:spcBef>
              <a:buFont typeface="Wingdings" panose="05000000000000000000" pitchFamily="2" charset="2"/>
              <a:buChar char="§"/>
            </a:pPr>
            <a:r>
              <a:rPr lang="fr-FR" sz="2200" b="0" spc="0" dirty="0">
                <a:solidFill>
                  <a:schemeClr val="tx1"/>
                </a:solidFill>
              </a:rPr>
              <a:t>Etudiez à votre rythme</a:t>
            </a:r>
          </a:p>
          <a:p>
            <a:pPr marL="342900" indent="-342900">
              <a:spcBef>
                <a:spcPts val="1000"/>
              </a:spcBef>
              <a:buFont typeface="Wingdings" panose="05000000000000000000" pitchFamily="2" charset="2"/>
              <a:buChar char="§"/>
            </a:pPr>
            <a:r>
              <a:rPr lang="fr-FR" sz="2200" b="0" spc="0" dirty="0">
                <a:solidFill>
                  <a:schemeClr val="tx1"/>
                </a:solidFill>
              </a:rPr>
              <a:t>Temps </a:t>
            </a:r>
            <a:r>
              <a:rPr lang="fr-FR" sz="2200" spc="0" dirty="0">
                <a:solidFill>
                  <a:srgbClr val="E84525"/>
                </a:solidFill>
              </a:rPr>
              <a:t>synchrones</a:t>
            </a:r>
            <a:r>
              <a:rPr lang="fr-FR" sz="2200" b="0" spc="0" dirty="0">
                <a:solidFill>
                  <a:schemeClr val="tx1"/>
                </a:solidFill>
              </a:rPr>
              <a:t> avec le formateur</a:t>
            </a:r>
          </a:p>
          <a:p>
            <a:pPr marL="342900" indent="-342900">
              <a:spcBef>
                <a:spcPts val="1000"/>
              </a:spcBef>
              <a:buFont typeface="Wingdings" panose="05000000000000000000" pitchFamily="2" charset="2"/>
              <a:buChar char="§"/>
            </a:pPr>
            <a:r>
              <a:rPr lang="fr-FR" sz="2200" b="0" spc="0" dirty="0">
                <a:solidFill>
                  <a:schemeClr val="tx1"/>
                </a:solidFill>
              </a:rPr>
              <a:t>Mix cours/exercices individuels et en groupes​</a:t>
            </a:r>
          </a:p>
          <a:p>
            <a:pPr marL="342900" indent="-342900">
              <a:spcBef>
                <a:spcPts val="1000"/>
              </a:spcBef>
              <a:buFont typeface="Wingdings" panose="05000000000000000000" pitchFamily="2" charset="2"/>
              <a:buChar char="§"/>
            </a:pPr>
            <a:r>
              <a:rPr lang="fr-FR" sz="2200" b="0" spc="0" dirty="0">
                <a:solidFill>
                  <a:schemeClr val="tx1"/>
                </a:solidFill>
              </a:rPr>
              <a:t>Certification Bioforce</a:t>
            </a:r>
          </a:p>
          <a:p>
            <a:pPr marL="342900" indent="-342900">
              <a:spcBef>
                <a:spcPts val="1000"/>
              </a:spcBef>
              <a:buFont typeface="Wingdings" panose="05000000000000000000" pitchFamily="2" charset="2"/>
              <a:buChar char="§"/>
            </a:pPr>
            <a:r>
              <a:rPr lang="fr-FR" sz="2200" b="0" spc="0" dirty="0">
                <a:solidFill>
                  <a:schemeClr val="tx1"/>
                </a:solidFill>
              </a:rPr>
              <a:t>Badge </a:t>
            </a:r>
            <a:r>
              <a:rPr lang="fr-FR" sz="2200" spc="0" dirty="0">
                <a:solidFill>
                  <a:srgbClr val="E84525"/>
                </a:solidFill>
              </a:rPr>
              <a:t>HPASS</a:t>
            </a:r>
          </a:p>
          <a:p>
            <a:pPr marL="342900" indent="-342900">
              <a:spcBef>
                <a:spcPts val="1000"/>
              </a:spcBef>
              <a:buFont typeface="Wingdings" panose="05000000000000000000" pitchFamily="2" charset="2"/>
              <a:buChar char="§"/>
            </a:pPr>
            <a:endParaRPr lang="fr-FR" sz="2200" b="0" spc="0" dirty="0">
              <a:solidFill>
                <a:srgbClr val="303031"/>
              </a:solidFill>
            </a:endParaRPr>
          </a:p>
          <a:p>
            <a:pPr>
              <a:spcBef>
                <a:spcPts val="1000"/>
              </a:spcBef>
            </a:pPr>
            <a:endParaRPr lang="fr-FR" sz="2200" b="0" spc="0" dirty="0">
              <a:solidFill>
                <a:srgbClr val="303031"/>
              </a:solidFill>
            </a:endParaRPr>
          </a:p>
        </p:txBody>
      </p:sp>
      <p:pic>
        <p:nvPicPr>
          <p:cNvPr id="7" name="Image 6" descr="Une image contenant texte, table, intérieur, personne&#10;&#10;Description générée automatiquement">
            <a:extLst>
              <a:ext uri="{FF2B5EF4-FFF2-40B4-BE49-F238E27FC236}">
                <a16:creationId xmlns:a16="http://schemas.microsoft.com/office/drawing/2014/main" id="{F2E6D592-9462-2C8D-304C-DFA070F37F8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19" r="35661"/>
          <a:stretch/>
        </p:blipFill>
        <p:spPr>
          <a:xfrm>
            <a:off x="6356554" y="0"/>
            <a:ext cx="6740013" cy="6858000"/>
          </a:xfrm>
          <a:prstGeom prst="rect">
            <a:avLst/>
          </a:prstGeom>
        </p:spPr>
      </p:pic>
    </p:spTree>
    <p:extLst>
      <p:ext uri="{BB962C8B-B14F-4D97-AF65-F5344CB8AC3E}">
        <p14:creationId xmlns:p14="http://schemas.microsoft.com/office/powerpoint/2010/main" val="16508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70356"/>
          </a:xfrm>
          <a:prstGeom prst="rect">
            <a:avLst/>
          </a:prstGeom>
          <a:solidFill>
            <a:srgbClr val="EDF2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19E955E4-0076-1642-98F4-66D6A200225A}"/>
              </a:ext>
            </a:extLst>
          </p:cNvPr>
          <p:cNvPicPr>
            <a:picLocks noChangeAspect="1"/>
          </p:cNvPicPr>
          <p:nvPr/>
        </p:nvPicPr>
        <p:blipFill>
          <a:blip r:embed="rId3"/>
          <a:stretch>
            <a:fillRect/>
          </a:stretch>
        </p:blipFill>
        <p:spPr>
          <a:xfrm>
            <a:off x="-10013" y="0"/>
            <a:ext cx="12192000" cy="6858000"/>
          </a:xfrm>
          <a:prstGeom prst="rect">
            <a:avLst/>
          </a:prstGeom>
        </p:spPr>
      </p:pic>
      <p:sp>
        <p:nvSpPr>
          <p:cNvPr id="5" name="Titre 1">
            <a:extLst>
              <a:ext uri="{FF2B5EF4-FFF2-40B4-BE49-F238E27FC236}">
                <a16:creationId xmlns:a16="http://schemas.microsoft.com/office/drawing/2014/main" id="{8CECB221-8102-1C45-8271-7C347D04DF28}"/>
              </a:ext>
            </a:extLst>
          </p:cNvPr>
          <p:cNvSpPr>
            <a:spLocks noGrp="1"/>
          </p:cNvSpPr>
          <p:nvPr>
            <p:ph type="title"/>
          </p:nvPr>
        </p:nvSpPr>
        <p:spPr>
          <a:xfrm>
            <a:off x="682865" y="3579985"/>
            <a:ext cx="2943200" cy="1816100"/>
          </a:xfrm>
        </p:spPr>
        <p:txBody>
          <a:bodyPr anchor="t" anchorCtr="0">
            <a:noAutofit/>
          </a:bodyPr>
          <a:lstStyle/>
          <a:p>
            <a:r>
              <a:rPr lang="fr-FR" sz="2500" b="0" spc="0" dirty="0">
                <a:solidFill>
                  <a:srgbClr val="303031"/>
                </a:solidFill>
              </a:rPr>
              <a:t>formation des acteurs humanitaires d’aujourd’hui</a:t>
            </a:r>
            <a:br>
              <a:rPr lang="fr-FR" sz="2500" b="0" spc="0" dirty="0">
                <a:solidFill>
                  <a:srgbClr val="303031"/>
                </a:solidFill>
              </a:rPr>
            </a:br>
            <a:br>
              <a:rPr lang="fr-FR" sz="2500" spc="0" dirty="0">
                <a:solidFill>
                  <a:srgbClr val="303031"/>
                </a:solidFill>
              </a:rPr>
            </a:br>
            <a:endParaRPr lang="fr-FR" sz="2500" b="0" spc="0" dirty="0">
              <a:solidFill>
                <a:srgbClr val="303031"/>
              </a:solidFill>
            </a:endParaRPr>
          </a:p>
        </p:txBody>
      </p:sp>
      <p:sp>
        <p:nvSpPr>
          <p:cNvPr id="6" name="ZoneTexte 5"/>
          <p:cNvSpPr txBox="1"/>
          <p:nvPr/>
        </p:nvSpPr>
        <p:spPr>
          <a:xfrm>
            <a:off x="7964713" y="2234849"/>
            <a:ext cx="3417608" cy="1200329"/>
          </a:xfrm>
          <a:prstGeom prst="rect">
            <a:avLst/>
          </a:prstGeom>
          <a:noFill/>
        </p:spPr>
        <p:txBody>
          <a:bodyPr wrap="square" rtlCol="0">
            <a:noAutofit/>
          </a:bodyPr>
          <a:lstStyle/>
          <a:p>
            <a:pPr algn="ctr"/>
            <a:r>
              <a:rPr lang="fr-FR" sz="3600" b="1" spc="-150" dirty="0">
                <a:solidFill>
                  <a:srgbClr val="E84424"/>
                </a:solidFill>
                <a:latin typeface="Arial" panose="020B0604020202020204" pitchFamily="34" charset="0"/>
                <a:cs typeface="Arial" panose="020B0604020202020204" pitchFamily="34" charset="0"/>
              </a:rPr>
              <a:t>Humanitaires en devenir</a:t>
            </a:r>
          </a:p>
        </p:txBody>
      </p:sp>
      <p:sp>
        <p:nvSpPr>
          <p:cNvPr id="7" name="ZoneTexte 6"/>
          <p:cNvSpPr txBox="1"/>
          <p:nvPr/>
        </p:nvSpPr>
        <p:spPr>
          <a:xfrm>
            <a:off x="4512568" y="2578138"/>
            <a:ext cx="3146839" cy="778882"/>
          </a:xfrm>
          <a:prstGeom prst="rect">
            <a:avLst/>
          </a:prstGeom>
          <a:noFill/>
        </p:spPr>
        <p:txBody>
          <a:bodyPr wrap="square" rtlCol="0">
            <a:noAutofit/>
          </a:bodyPr>
          <a:lstStyle/>
          <a:p>
            <a:r>
              <a:rPr lang="fr-FR" sz="3600" b="1" spc="-150" dirty="0">
                <a:solidFill>
                  <a:srgbClr val="E84424"/>
                </a:solidFill>
                <a:latin typeface="Arial" panose="020B0604020202020204" pitchFamily="34" charset="0"/>
                <a:cs typeface="Arial" panose="020B0604020202020204" pitchFamily="34" charset="0"/>
              </a:rPr>
              <a:t>Organisations</a:t>
            </a:r>
          </a:p>
        </p:txBody>
      </p:sp>
      <p:sp>
        <p:nvSpPr>
          <p:cNvPr id="8" name="ZoneTexte 7"/>
          <p:cNvSpPr txBox="1"/>
          <p:nvPr/>
        </p:nvSpPr>
        <p:spPr>
          <a:xfrm>
            <a:off x="682865" y="2578138"/>
            <a:ext cx="3146839" cy="769451"/>
          </a:xfrm>
          <a:prstGeom prst="rect">
            <a:avLst/>
          </a:prstGeom>
          <a:noFill/>
        </p:spPr>
        <p:txBody>
          <a:bodyPr wrap="square" rtlCol="0">
            <a:noAutofit/>
          </a:bodyPr>
          <a:lstStyle/>
          <a:p>
            <a:r>
              <a:rPr lang="fr-FR" sz="3600" b="1" spc="-150" dirty="0">
                <a:solidFill>
                  <a:srgbClr val="E84424"/>
                </a:solidFill>
                <a:latin typeface="Arial" panose="020B0604020202020204" pitchFamily="34" charset="0"/>
                <a:cs typeface="Arial" panose="020B0604020202020204" pitchFamily="34" charset="0"/>
              </a:rPr>
              <a:t>Humanitaires</a:t>
            </a:r>
          </a:p>
        </p:txBody>
      </p:sp>
      <p:sp>
        <p:nvSpPr>
          <p:cNvPr id="9" name="Titre 1">
            <a:extLst>
              <a:ext uri="{FF2B5EF4-FFF2-40B4-BE49-F238E27FC236}">
                <a16:creationId xmlns:a16="http://schemas.microsoft.com/office/drawing/2014/main" id="{8CECB221-8102-1C45-8271-7C347D04DF28}"/>
              </a:ext>
            </a:extLst>
          </p:cNvPr>
          <p:cNvSpPr txBox="1">
            <a:spLocks/>
          </p:cNvSpPr>
          <p:nvPr/>
        </p:nvSpPr>
        <p:spPr>
          <a:xfrm>
            <a:off x="4509926" y="3572951"/>
            <a:ext cx="2672404" cy="18161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4000" b="1" kern="1200" spc="-150">
                <a:solidFill>
                  <a:srgbClr val="E84324"/>
                </a:solidFill>
                <a:latin typeface="Arial" panose="020B0604020202020204" pitchFamily="34" charset="0"/>
                <a:ea typeface="+mj-ea"/>
                <a:cs typeface="Arial" panose="020B0604020202020204" pitchFamily="34" charset="0"/>
              </a:defRPr>
            </a:lvl1pPr>
          </a:lstStyle>
          <a:p>
            <a:r>
              <a:rPr lang="fr-FR" sz="2500" b="0" spc="0" dirty="0">
                <a:solidFill>
                  <a:srgbClr val="303031"/>
                </a:solidFill>
              </a:rPr>
              <a:t>renforcement des organisations en formant leurs équipes</a:t>
            </a:r>
            <a:br>
              <a:rPr lang="fr-FR" sz="2500" spc="0" dirty="0">
                <a:solidFill>
                  <a:srgbClr val="303031"/>
                </a:solidFill>
              </a:rPr>
            </a:br>
            <a:endParaRPr lang="fr-FR" sz="2500" b="0" spc="0" dirty="0">
              <a:solidFill>
                <a:srgbClr val="303031"/>
              </a:solidFill>
            </a:endParaRPr>
          </a:p>
        </p:txBody>
      </p:sp>
      <p:sp>
        <p:nvSpPr>
          <p:cNvPr id="10" name="Titre 1">
            <a:extLst>
              <a:ext uri="{FF2B5EF4-FFF2-40B4-BE49-F238E27FC236}">
                <a16:creationId xmlns:a16="http://schemas.microsoft.com/office/drawing/2014/main" id="{8CECB221-8102-1C45-8271-7C347D04DF28}"/>
              </a:ext>
            </a:extLst>
          </p:cNvPr>
          <p:cNvSpPr txBox="1">
            <a:spLocks/>
          </p:cNvSpPr>
          <p:nvPr/>
        </p:nvSpPr>
        <p:spPr>
          <a:xfrm>
            <a:off x="8329891" y="4473967"/>
            <a:ext cx="3293837" cy="18161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4000" b="1" kern="1200" spc="-150">
                <a:solidFill>
                  <a:srgbClr val="E84324"/>
                </a:solidFill>
                <a:latin typeface="Arial" panose="020B0604020202020204" pitchFamily="34" charset="0"/>
                <a:ea typeface="+mj-ea"/>
                <a:cs typeface="Arial" panose="020B0604020202020204" pitchFamily="34" charset="0"/>
              </a:defRPr>
            </a:lvl1pPr>
          </a:lstStyle>
          <a:p>
            <a:endParaRPr lang="fr-FR" sz="2500" b="0" spc="0" dirty="0">
              <a:solidFill>
                <a:srgbClr val="303031"/>
              </a:solidFill>
            </a:endParaRPr>
          </a:p>
        </p:txBody>
      </p:sp>
      <p:sp>
        <p:nvSpPr>
          <p:cNvPr id="11" name="Espace réservé du contenu 2"/>
          <p:cNvSpPr>
            <a:spLocks noGrp="1"/>
          </p:cNvSpPr>
          <p:nvPr>
            <p:ph sz="quarter" idx="10"/>
          </p:nvPr>
        </p:nvSpPr>
        <p:spPr>
          <a:xfrm>
            <a:off x="684147" y="698405"/>
            <a:ext cx="10698174" cy="778883"/>
          </a:xfrm>
        </p:spPr>
        <p:txBody>
          <a:bodyPr>
            <a:noAutofit/>
          </a:bodyPr>
          <a:lstStyle/>
          <a:p>
            <a:pPr marL="0" indent="0" algn="ctr">
              <a:lnSpc>
                <a:spcPts val="5000"/>
              </a:lnSpc>
              <a:spcBef>
                <a:spcPts val="0"/>
              </a:spcBef>
              <a:buNone/>
            </a:pPr>
            <a:r>
              <a:rPr lang="fr-FR" sz="4000" dirty="0">
                <a:solidFill>
                  <a:srgbClr val="303031"/>
                </a:solidFill>
              </a:rPr>
              <a:t>Notre public</a:t>
            </a:r>
          </a:p>
        </p:txBody>
      </p:sp>
      <p:sp>
        <p:nvSpPr>
          <p:cNvPr id="4" name="Titre 1">
            <a:extLst>
              <a:ext uri="{FF2B5EF4-FFF2-40B4-BE49-F238E27FC236}">
                <a16:creationId xmlns:a16="http://schemas.microsoft.com/office/drawing/2014/main" id="{5D0A0EF7-94EC-9F1A-1536-F2B08C5417E5}"/>
              </a:ext>
            </a:extLst>
          </p:cNvPr>
          <p:cNvSpPr txBox="1">
            <a:spLocks/>
          </p:cNvSpPr>
          <p:nvPr/>
        </p:nvSpPr>
        <p:spPr>
          <a:xfrm>
            <a:off x="8350981" y="3579985"/>
            <a:ext cx="2943200" cy="1816100"/>
          </a:xfrm>
          <a:prstGeom prst="rect">
            <a:avLst/>
          </a:prstGeom>
        </p:spPr>
        <p:txBody>
          <a:bodyPr vert="horz" lIns="91440" tIns="45720" rIns="91440" bIns="4572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4000" b="1" kern="1200" spc="-150">
                <a:solidFill>
                  <a:srgbClr val="E84324"/>
                </a:solidFill>
                <a:latin typeface="Arial" panose="020B0604020202020204" pitchFamily="34" charset="0"/>
                <a:ea typeface="+mj-ea"/>
                <a:cs typeface="Arial" panose="020B0604020202020204" pitchFamily="34" charset="0"/>
              </a:defRPr>
            </a:lvl1pPr>
          </a:lstStyle>
          <a:p>
            <a:r>
              <a:rPr lang="fr-FR" sz="2500" b="0" spc="0" dirty="0">
                <a:solidFill>
                  <a:srgbClr val="303031"/>
                </a:solidFill>
              </a:rPr>
              <a:t>formation des acteurs humanitaires de demain</a:t>
            </a:r>
            <a:br>
              <a:rPr lang="fr-FR" sz="2500" b="0" spc="0" dirty="0">
                <a:solidFill>
                  <a:srgbClr val="303031"/>
                </a:solidFill>
              </a:rPr>
            </a:br>
            <a:br>
              <a:rPr lang="fr-FR" sz="2500" spc="0" dirty="0">
                <a:solidFill>
                  <a:srgbClr val="303031"/>
                </a:solidFill>
              </a:rPr>
            </a:br>
            <a:endParaRPr lang="fr-FR" sz="2500" b="0" spc="0" dirty="0">
              <a:solidFill>
                <a:srgbClr val="303031"/>
              </a:solidFill>
            </a:endParaRPr>
          </a:p>
        </p:txBody>
      </p:sp>
    </p:spTree>
    <p:extLst>
      <p:ext uri="{BB962C8B-B14F-4D97-AF65-F5344CB8AC3E}">
        <p14:creationId xmlns:p14="http://schemas.microsoft.com/office/powerpoint/2010/main" val="7746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ersonne, intérieur, mur&#10;&#10;Description générée automatiquement">
            <a:extLst>
              <a:ext uri="{FF2B5EF4-FFF2-40B4-BE49-F238E27FC236}">
                <a16:creationId xmlns:a16="http://schemas.microsoft.com/office/drawing/2014/main" id="{06E9B267-7940-73D9-ACD5-0030CA8BB854}"/>
              </a:ext>
            </a:extLst>
          </p:cNvPr>
          <p:cNvPicPr>
            <a:picLocks noChangeAspect="1"/>
          </p:cNvPicPr>
          <p:nvPr/>
        </p:nvPicPr>
        <p:blipFill rotWithShape="1">
          <a:blip r:embed="rId3">
            <a:extLst>
              <a:ext uri="{28A0092B-C50C-407E-A947-70E740481C1C}">
                <a14:useLocalDpi xmlns:a14="http://schemas.microsoft.com/office/drawing/2010/main" val="0"/>
              </a:ext>
            </a:extLst>
          </a:blip>
          <a:srcRect l="13884" t="4351" r="43271" b="4351"/>
          <a:stretch/>
        </p:blipFill>
        <p:spPr>
          <a:xfrm>
            <a:off x="-39984" y="-7398"/>
            <a:ext cx="4839286" cy="6872796"/>
          </a:xfrm>
          <a:prstGeom prst="rect">
            <a:avLst/>
          </a:prstGeom>
        </p:spPr>
      </p:pic>
      <p:sp>
        <p:nvSpPr>
          <p:cNvPr id="7" name="Rectangle 6"/>
          <p:cNvSpPr/>
          <p:nvPr/>
        </p:nvSpPr>
        <p:spPr>
          <a:xfrm>
            <a:off x="4799302" y="-7398"/>
            <a:ext cx="7392698" cy="6872796"/>
          </a:xfrm>
          <a:prstGeom prst="rect">
            <a:avLst/>
          </a:prstGeom>
          <a:solidFill>
            <a:srgbClr val="E84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title"/>
          </p:nvPr>
        </p:nvSpPr>
        <p:spPr>
          <a:xfrm>
            <a:off x="698499" y="478159"/>
            <a:ext cx="3052759" cy="1076399"/>
          </a:xfrm>
        </p:spPr>
        <p:txBody>
          <a:bodyPr>
            <a:normAutofit/>
          </a:bodyPr>
          <a:lstStyle/>
          <a:p>
            <a:r>
              <a:rPr lang="fr-FR" sz="2400" spc="0" dirty="0">
                <a:solidFill>
                  <a:schemeClr val="bg1"/>
                </a:solidFill>
              </a:rPr>
              <a:t>LES THEMATIQUES</a:t>
            </a:r>
            <a:endParaRPr lang="fr-FR" spc="0" dirty="0">
              <a:solidFill>
                <a:schemeClr val="bg1"/>
              </a:solidFill>
            </a:endParaRPr>
          </a:p>
        </p:txBody>
      </p:sp>
      <p:sp>
        <p:nvSpPr>
          <p:cNvPr id="9" name="Titre 1">
            <a:extLst>
              <a:ext uri="{FF2B5EF4-FFF2-40B4-BE49-F238E27FC236}">
                <a16:creationId xmlns:a16="http://schemas.microsoft.com/office/drawing/2014/main" id="{AC191AFA-8253-1D4A-A3B1-B448894854F1}"/>
              </a:ext>
            </a:extLst>
          </p:cNvPr>
          <p:cNvSpPr txBox="1">
            <a:spLocks/>
          </p:cNvSpPr>
          <p:nvPr/>
        </p:nvSpPr>
        <p:spPr>
          <a:xfrm>
            <a:off x="2465295" y="1174376"/>
            <a:ext cx="9028206" cy="52054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spc="-150">
                <a:solidFill>
                  <a:srgbClr val="E84324"/>
                </a:solidFill>
                <a:latin typeface="Arial" panose="020B0604020202020204" pitchFamily="34" charset="0"/>
                <a:ea typeface="+mj-ea"/>
                <a:cs typeface="Arial" panose="020B0604020202020204" pitchFamily="34" charset="0"/>
              </a:defRPr>
            </a:lvl1pPr>
          </a:lstStyle>
          <a:p>
            <a:pPr algn="r"/>
            <a:r>
              <a:rPr lang="fr-FR" sz="3800" b="0" dirty="0">
                <a:solidFill>
                  <a:schemeClr val="bg1"/>
                </a:solidFill>
              </a:rPr>
              <a:t> GESTION DE PROJET,</a:t>
            </a:r>
            <a:r>
              <a:rPr lang="fr-FR" sz="3800" b="0" spc="0" dirty="0">
                <a:solidFill>
                  <a:schemeClr val="bg1"/>
                </a:solidFill>
              </a:rPr>
              <a:t> </a:t>
            </a:r>
            <a:br>
              <a:rPr lang="fr-FR" sz="3800" b="0" spc="0" dirty="0">
                <a:solidFill>
                  <a:schemeClr val="bg1"/>
                </a:solidFill>
              </a:rPr>
            </a:br>
            <a:r>
              <a:rPr lang="fr-FR" sz="3800" b="0" spc="0" dirty="0">
                <a:solidFill>
                  <a:schemeClr val="bg1"/>
                </a:solidFill>
              </a:rPr>
              <a:t>GESTION FINANCIERE,</a:t>
            </a:r>
          </a:p>
          <a:p>
            <a:pPr algn="r"/>
            <a:r>
              <a:rPr lang="fr-FR" sz="3800" b="0" spc="0" dirty="0">
                <a:solidFill>
                  <a:schemeClr val="bg1"/>
                </a:solidFill>
              </a:rPr>
              <a:t>RECHERCHE DE FONDS </a:t>
            </a:r>
          </a:p>
          <a:p>
            <a:pPr algn="r"/>
            <a:r>
              <a:rPr lang="fr-FR" sz="3800" b="0" spc="0" dirty="0">
                <a:solidFill>
                  <a:schemeClr val="bg1"/>
                </a:solidFill>
              </a:rPr>
              <a:t>MANAGEMENT,</a:t>
            </a:r>
          </a:p>
          <a:p>
            <a:pPr algn="r"/>
            <a:r>
              <a:rPr lang="fr-FR" sz="3800" b="0" spc="0" dirty="0">
                <a:solidFill>
                  <a:schemeClr val="bg1"/>
                </a:solidFill>
              </a:rPr>
              <a:t>DECOUVERTE DE </a:t>
            </a:r>
          </a:p>
          <a:p>
            <a:pPr algn="r"/>
            <a:r>
              <a:rPr lang="fr-FR" sz="3800" b="0" spc="0" dirty="0">
                <a:solidFill>
                  <a:schemeClr val="bg1"/>
                </a:solidFill>
              </a:rPr>
              <a:t>L’HUMANITAIRE</a:t>
            </a:r>
          </a:p>
          <a:p>
            <a:pPr algn="r"/>
            <a:r>
              <a:rPr lang="fr-FR" sz="3800" b="0" dirty="0">
                <a:solidFill>
                  <a:schemeClr val="bg1"/>
                </a:solidFill>
              </a:rPr>
              <a:t>SÉCURITÉ</a:t>
            </a:r>
            <a:r>
              <a:rPr lang="fr-FR" sz="3800" b="0" spc="0" dirty="0">
                <a:solidFill>
                  <a:schemeClr val="bg1"/>
                </a:solidFill>
              </a:rPr>
              <a:t>  </a:t>
            </a:r>
            <a:br>
              <a:rPr lang="fr-FR" sz="3800" b="0" spc="0" dirty="0">
                <a:solidFill>
                  <a:schemeClr val="bg1"/>
                </a:solidFill>
              </a:rPr>
            </a:br>
            <a:endParaRPr lang="fr-FR" sz="3800" b="0" dirty="0">
              <a:solidFill>
                <a:schemeClr val="bg1"/>
              </a:solidFill>
            </a:endParaRPr>
          </a:p>
        </p:txBody>
      </p:sp>
    </p:spTree>
    <p:extLst>
      <p:ext uri="{BB962C8B-B14F-4D97-AF65-F5344CB8AC3E}">
        <p14:creationId xmlns:p14="http://schemas.microsoft.com/office/powerpoint/2010/main" val="168391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AE9C322-5113-C22C-FA38-EDB63F9EF230}"/>
              </a:ext>
            </a:extLst>
          </p:cNvPr>
          <p:cNvPicPr>
            <a:picLocks noChangeAspect="1"/>
          </p:cNvPicPr>
          <p:nvPr/>
        </p:nvPicPr>
        <p:blipFill>
          <a:blip r:embed="rId3"/>
          <a:stretch>
            <a:fillRect/>
          </a:stretch>
        </p:blipFill>
        <p:spPr>
          <a:xfrm>
            <a:off x="8334895" y="2774254"/>
            <a:ext cx="3491570" cy="1771496"/>
          </a:xfrm>
          <a:prstGeom prst="rect">
            <a:avLst/>
          </a:prstGeom>
        </p:spPr>
      </p:pic>
      <p:sp>
        <p:nvSpPr>
          <p:cNvPr id="10" name="ZoneTexte 9"/>
          <p:cNvSpPr txBox="1"/>
          <p:nvPr/>
        </p:nvSpPr>
        <p:spPr>
          <a:xfrm>
            <a:off x="457020" y="546561"/>
            <a:ext cx="9220380" cy="861774"/>
          </a:xfrm>
          <a:prstGeom prst="rect">
            <a:avLst/>
          </a:prstGeom>
          <a:noFill/>
        </p:spPr>
        <p:txBody>
          <a:bodyPr wrap="square" rtlCol="0">
            <a:spAutoFit/>
          </a:bodyPr>
          <a:lstStyle/>
          <a:p>
            <a:pPr>
              <a:lnSpc>
                <a:spcPts val="3000"/>
              </a:lnSpc>
            </a:pPr>
            <a:r>
              <a:rPr lang="fr-FR" b="1" dirty="0">
                <a:solidFill>
                  <a:srgbClr val="303031"/>
                </a:solidFill>
                <a:latin typeface="Arial" panose="020B0604020202020204" pitchFamily="34" charset="0"/>
                <a:cs typeface="Arial" panose="020B0604020202020204" pitchFamily="34" charset="0"/>
              </a:rPr>
              <a:t>Formations à distance</a:t>
            </a:r>
            <a:br>
              <a:rPr lang="fr-FR" sz="3200" b="1" dirty="0">
                <a:solidFill>
                  <a:srgbClr val="303031"/>
                </a:solidFill>
                <a:latin typeface="Arial" panose="020B0604020202020204" pitchFamily="34" charset="0"/>
                <a:cs typeface="Arial" panose="020B0604020202020204" pitchFamily="34" charset="0"/>
              </a:rPr>
            </a:br>
            <a:r>
              <a:rPr lang="fr-FR" sz="2800" dirty="0">
                <a:solidFill>
                  <a:srgbClr val="303031"/>
                </a:solidFill>
                <a:latin typeface="Arial" panose="020B0604020202020204" pitchFamily="34" charset="0"/>
                <a:cs typeface="Arial" panose="020B0604020202020204" pitchFamily="34" charset="0"/>
              </a:rPr>
              <a:t>concevoir et piloter un projet humanitaire</a:t>
            </a:r>
            <a:r>
              <a:rPr lang="fr-FR" sz="2800" dirty="0">
                <a:solidFill>
                  <a:srgbClr val="E84525"/>
                </a:solidFill>
                <a:latin typeface="Arial" panose="020B0604020202020204" pitchFamily="34" charset="0"/>
                <a:cs typeface="Arial" panose="020B0604020202020204" pitchFamily="34" charset="0"/>
              </a:rPr>
              <a:t> </a:t>
            </a:r>
            <a:endParaRPr lang="fr-FR" sz="3200" dirty="0">
              <a:solidFill>
                <a:srgbClr val="E84525"/>
              </a:solidFill>
              <a:latin typeface="Arial" panose="020B0604020202020204" pitchFamily="34" charset="0"/>
              <a:cs typeface="Arial" panose="020B0604020202020204" pitchFamily="34" charset="0"/>
            </a:endParaRPr>
          </a:p>
        </p:txBody>
      </p:sp>
      <p:sp>
        <p:nvSpPr>
          <p:cNvPr id="3" name="Ellipse 2">
            <a:extLst>
              <a:ext uri="{FF2B5EF4-FFF2-40B4-BE49-F238E27FC236}">
                <a16:creationId xmlns:a16="http://schemas.microsoft.com/office/drawing/2014/main" id="{7017A4DD-61E8-2A6F-2E53-1C07F97ED582}"/>
              </a:ext>
            </a:extLst>
          </p:cNvPr>
          <p:cNvSpPr/>
          <p:nvPr/>
        </p:nvSpPr>
        <p:spPr>
          <a:xfrm>
            <a:off x="525303" y="2761219"/>
            <a:ext cx="720000" cy="720000"/>
          </a:xfrm>
          <a:prstGeom prst="ellipse">
            <a:avLst/>
          </a:prstGeom>
          <a:solidFill>
            <a:srgbClr val="E84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latin typeface="Arial" panose="020B0604020202020204" pitchFamily="34" charset="0"/>
                <a:cs typeface="Arial" panose="020B0604020202020204" pitchFamily="34" charset="0"/>
              </a:rPr>
              <a:t>Sem. </a:t>
            </a:r>
            <a:r>
              <a:rPr lang="fr-FR" sz="1000" b="1">
                <a:latin typeface="Arial" panose="020B0604020202020204" pitchFamily="34" charset="0"/>
                <a:cs typeface="Arial" panose="020B0604020202020204" pitchFamily="34" charset="0"/>
              </a:rPr>
              <a:t>1</a:t>
            </a:r>
            <a:endParaRPr lang="fr-FR" sz="1050" b="1">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127538C6-1E60-5724-9DED-52F9D3151303}"/>
              </a:ext>
            </a:extLst>
          </p:cNvPr>
          <p:cNvSpPr/>
          <p:nvPr/>
        </p:nvSpPr>
        <p:spPr>
          <a:xfrm>
            <a:off x="2338976" y="2761219"/>
            <a:ext cx="720000" cy="720000"/>
          </a:xfrm>
          <a:prstGeom prst="ellipse">
            <a:avLst/>
          </a:prstGeom>
          <a:solidFill>
            <a:srgbClr val="E84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latin typeface="Arial" panose="020B0604020202020204" pitchFamily="34" charset="0"/>
                <a:cs typeface="Arial" panose="020B0604020202020204" pitchFamily="34" charset="0"/>
              </a:rPr>
              <a:t>Sem. </a:t>
            </a:r>
            <a:r>
              <a:rPr lang="fr-FR" sz="1000" b="1">
                <a:latin typeface="Arial" panose="020B0604020202020204" pitchFamily="34" charset="0"/>
                <a:cs typeface="Arial" panose="020B0604020202020204" pitchFamily="34" charset="0"/>
              </a:rPr>
              <a:t>2</a:t>
            </a:r>
            <a:endParaRPr lang="fr-FR" sz="1050" b="1">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7B565631-4C55-2093-FE1F-9C556CF4931A}"/>
              </a:ext>
            </a:extLst>
          </p:cNvPr>
          <p:cNvSpPr/>
          <p:nvPr/>
        </p:nvSpPr>
        <p:spPr>
          <a:xfrm>
            <a:off x="4166609" y="2761219"/>
            <a:ext cx="720000" cy="720000"/>
          </a:xfrm>
          <a:prstGeom prst="ellipse">
            <a:avLst/>
          </a:prstGeom>
          <a:solidFill>
            <a:srgbClr val="E84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latin typeface="Arial" panose="020B0604020202020204" pitchFamily="34" charset="0"/>
                <a:cs typeface="Arial" panose="020B0604020202020204" pitchFamily="34" charset="0"/>
              </a:rPr>
              <a:t>Sem. </a:t>
            </a:r>
            <a:r>
              <a:rPr lang="fr-FR" sz="1000" b="1">
                <a:latin typeface="Arial" panose="020B0604020202020204" pitchFamily="34" charset="0"/>
                <a:cs typeface="Arial" panose="020B0604020202020204" pitchFamily="34" charset="0"/>
              </a:rPr>
              <a:t>3</a:t>
            </a:r>
            <a:endParaRPr lang="fr-FR" sz="1050" b="1">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71208C33-E349-28CF-B880-31C2734CEA58}"/>
              </a:ext>
            </a:extLst>
          </p:cNvPr>
          <p:cNvSpPr/>
          <p:nvPr/>
        </p:nvSpPr>
        <p:spPr>
          <a:xfrm>
            <a:off x="5959342" y="2761219"/>
            <a:ext cx="720000" cy="720000"/>
          </a:xfrm>
          <a:prstGeom prst="ellipse">
            <a:avLst/>
          </a:prstGeom>
          <a:solidFill>
            <a:srgbClr val="E84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latin typeface="Arial" panose="020B0604020202020204" pitchFamily="34" charset="0"/>
                <a:cs typeface="Arial" panose="020B0604020202020204" pitchFamily="34" charset="0"/>
              </a:rPr>
              <a:t>Sem. </a:t>
            </a:r>
            <a:r>
              <a:rPr lang="fr-FR" sz="1000" b="1">
                <a:latin typeface="Arial" panose="020B0604020202020204" pitchFamily="34" charset="0"/>
                <a:cs typeface="Arial" panose="020B0604020202020204" pitchFamily="34" charset="0"/>
              </a:rPr>
              <a:t>4</a:t>
            </a:r>
            <a:endParaRPr lang="fr-FR" sz="1050" b="1">
              <a:latin typeface="Arial" panose="020B0604020202020204" pitchFamily="34" charset="0"/>
              <a:cs typeface="Arial" panose="020B0604020202020204" pitchFamily="34" charset="0"/>
            </a:endParaRPr>
          </a:p>
        </p:txBody>
      </p:sp>
      <p:cxnSp>
        <p:nvCxnSpPr>
          <p:cNvPr id="11" name="Connecteur droit 10">
            <a:extLst>
              <a:ext uri="{FF2B5EF4-FFF2-40B4-BE49-F238E27FC236}">
                <a16:creationId xmlns:a16="http://schemas.microsoft.com/office/drawing/2014/main" id="{729C1112-27E5-1150-9E23-2EA93DE5F536}"/>
              </a:ext>
            </a:extLst>
          </p:cNvPr>
          <p:cNvCxnSpPr>
            <a:cxnSpLocks/>
            <a:stCxn id="3" idx="6"/>
          </p:cNvCxnSpPr>
          <p:nvPr/>
        </p:nvCxnSpPr>
        <p:spPr>
          <a:xfrm>
            <a:off x="1245303" y="3121219"/>
            <a:ext cx="6265341" cy="0"/>
          </a:xfrm>
          <a:prstGeom prst="line">
            <a:avLst/>
          </a:prstGeom>
          <a:ln>
            <a:solidFill>
              <a:srgbClr val="E84525"/>
            </a:solidFill>
            <a:prstDash val="sysDash"/>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95A98C90-B8AA-4464-1936-BF2B948E85E4}"/>
              </a:ext>
            </a:extLst>
          </p:cNvPr>
          <p:cNvSpPr txBox="1"/>
          <p:nvPr/>
        </p:nvSpPr>
        <p:spPr>
          <a:xfrm>
            <a:off x="457020" y="3615716"/>
            <a:ext cx="1699847" cy="1092607"/>
          </a:xfrm>
          <a:prstGeom prst="rect">
            <a:avLst/>
          </a:prstGeom>
          <a:noFill/>
        </p:spPr>
        <p:txBody>
          <a:bodyPr wrap="square" rtlCol="0">
            <a:spAutoFit/>
          </a:bodyPr>
          <a:lstStyle/>
          <a:p>
            <a:pPr>
              <a:spcBef>
                <a:spcPts val="600"/>
              </a:spcBef>
            </a:pPr>
            <a:r>
              <a:rPr lang="fr-FR" sz="1100" b="0" i="0" u="none" strike="noStrike" spc="0">
                <a:solidFill>
                  <a:srgbClr val="303031"/>
                </a:solidFill>
                <a:effectLst/>
                <a:latin typeface="Arial" panose="020B0604020202020204" pitchFamily="34" charset="0"/>
                <a:cs typeface="Arial" panose="020B0604020202020204" pitchFamily="34" charset="0"/>
              </a:rPr>
              <a:t>Introduction au cycle de projet et concepts</a:t>
            </a:r>
          </a:p>
          <a:p>
            <a:pPr>
              <a:spcBef>
                <a:spcPts val="600"/>
              </a:spcBef>
            </a:pPr>
            <a:r>
              <a:rPr lang="fr-FR" sz="1100">
                <a:solidFill>
                  <a:srgbClr val="303031"/>
                </a:solidFill>
                <a:latin typeface="Arial" panose="020B0604020202020204" pitchFamily="34" charset="0"/>
                <a:cs typeface="Arial" panose="020B0604020202020204" pitchFamily="34" charset="0"/>
              </a:rPr>
              <a:t>Le projet et son contexte</a:t>
            </a:r>
          </a:p>
          <a:p>
            <a:pPr>
              <a:spcBef>
                <a:spcPts val="600"/>
              </a:spcBef>
            </a:pPr>
            <a:r>
              <a:rPr lang="fr-FR" sz="1100">
                <a:solidFill>
                  <a:srgbClr val="303031"/>
                </a:solidFill>
                <a:latin typeface="Arial" panose="020B0604020202020204" pitchFamily="34" charset="0"/>
                <a:cs typeface="Arial" panose="020B0604020202020204" pitchFamily="34" charset="0"/>
              </a:rPr>
              <a:t>Le cycle de projet</a:t>
            </a:r>
            <a:endParaRPr lang="fr-FR" sz="1100">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B4824EE9-2C28-291D-4BE8-C6695995F548}"/>
              </a:ext>
            </a:extLst>
          </p:cNvPr>
          <p:cNvSpPr txBox="1"/>
          <p:nvPr/>
        </p:nvSpPr>
        <p:spPr>
          <a:xfrm>
            <a:off x="2256736" y="3615716"/>
            <a:ext cx="1699847" cy="1338828"/>
          </a:xfrm>
          <a:prstGeom prst="rect">
            <a:avLst/>
          </a:prstGeom>
          <a:noFill/>
        </p:spPr>
        <p:txBody>
          <a:bodyPr wrap="square" rtlCol="0">
            <a:spAutoFit/>
          </a:bodyPr>
          <a:lstStyle/>
          <a:p>
            <a:pPr>
              <a:spcBef>
                <a:spcPts val="600"/>
              </a:spcBef>
            </a:pPr>
            <a:r>
              <a:rPr lang="fr-FR" sz="1100" b="1" i="0" u="none" strike="noStrike" spc="0">
                <a:solidFill>
                  <a:srgbClr val="303031"/>
                </a:solidFill>
                <a:effectLst/>
                <a:latin typeface="Arial" panose="020B0604020202020204" pitchFamily="34" charset="0"/>
                <a:cs typeface="Arial" panose="020B0604020202020204" pitchFamily="34" charset="0"/>
              </a:rPr>
              <a:t>Diagnostic</a:t>
            </a:r>
            <a:endParaRPr lang="fr-FR" sz="1100" b="0" i="0" u="none" strike="noStrike" spc="0">
              <a:solidFill>
                <a:srgbClr val="303031"/>
              </a:solidFill>
              <a:effectLst/>
              <a:latin typeface="Arial" panose="020B0604020202020204" pitchFamily="34" charset="0"/>
              <a:cs typeface="Arial" panose="020B0604020202020204" pitchFamily="34" charset="0"/>
            </a:endParaRPr>
          </a:p>
          <a:p>
            <a:pPr>
              <a:spcBef>
                <a:spcPts val="600"/>
              </a:spcBef>
            </a:pPr>
            <a:r>
              <a:rPr lang="fr-FR" sz="1100">
                <a:solidFill>
                  <a:srgbClr val="303031"/>
                </a:solidFill>
                <a:latin typeface="Arial" panose="020B0604020202020204" pitchFamily="34" charset="0"/>
                <a:cs typeface="Arial" panose="020B0604020202020204" pitchFamily="34" charset="0"/>
              </a:rPr>
              <a:t>L’évaluation initiale (définitions, étapes, termes de référence)</a:t>
            </a:r>
            <a:endParaRPr lang="fr-FR" sz="1100" b="0" i="0" u="none" strike="noStrike" spc="0">
              <a:solidFill>
                <a:srgbClr val="303031"/>
              </a:solidFill>
              <a:effectLst/>
              <a:latin typeface="Arial" panose="020B0604020202020204" pitchFamily="34" charset="0"/>
              <a:cs typeface="Arial" panose="020B0604020202020204" pitchFamily="34" charset="0"/>
            </a:endParaRPr>
          </a:p>
          <a:p>
            <a:pPr>
              <a:spcBef>
                <a:spcPts val="600"/>
              </a:spcBef>
            </a:pPr>
            <a:r>
              <a:rPr lang="fr-FR" sz="1100">
                <a:solidFill>
                  <a:srgbClr val="303031"/>
                </a:solidFill>
                <a:latin typeface="Arial" panose="020B0604020202020204" pitchFamily="34" charset="0"/>
                <a:cs typeface="Arial" panose="020B0604020202020204" pitchFamily="34" charset="0"/>
              </a:rPr>
              <a:t>La collecte de données</a:t>
            </a:r>
          </a:p>
          <a:p>
            <a:pPr>
              <a:spcBef>
                <a:spcPts val="600"/>
              </a:spcBef>
            </a:pPr>
            <a:r>
              <a:rPr lang="fr-FR" sz="1100">
                <a:solidFill>
                  <a:srgbClr val="303031"/>
                </a:solidFill>
                <a:latin typeface="Arial" panose="020B0604020202020204" pitchFamily="34" charset="0"/>
                <a:cs typeface="Arial" panose="020B0604020202020204" pitchFamily="34" charset="0"/>
              </a:rPr>
              <a:t>Les outils d’analyse</a:t>
            </a:r>
            <a:endParaRPr lang="fr-FR" sz="1100">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F8F57AA2-A62B-14DC-5822-4BB138F909C5}"/>
              </a:ext>
            </a:extLst>
          </p:cNvPr>
          <p:cNvSpPr txBox="1"/>
          <p:nvPr/>
        </p:nvSpPr>
        <p:spPr>
          <a:xfrm>
            <a:off x="4036685" y="3615716"/>
            <a:ext cx="1699847" cy="2077492"/>
          </a:xfrm>
          <a:prstGeom prst="rect">
            <a:avLst/>
          </a:prstGeom>
          <a:noFill/>
        </p:spPr>
        <p:txBody>
          <a:bodyPr wrap="square" rtlCol="0">
            <a:spAutoFit/>
          </a:bodyPr>
          <a:lstStyle/>
          <a:p>
            <a:pPr>
              <a:spcBef>
                <a:spcPts val="600"/>
              </a:spcBef>
            </a:pPr>
            <a:r>
              <a:rPr lang="fr-FR" sz="1100" b="1" i="0" u="none" strike="noStrike" spc="0">
                <a:solidFill>
                  <a:srgbClr val="303031"/>
                </a:solidFill>
                <a:effectLst/>
                <a:latin typeface="Arial" panose="020B0604020202020204" pitchFamily="34" charset="0"/>
                <a:cs typeface="Arial" panose="020B0604020202020204" pitchFamily="34" charset="0"/>
              </a:rPr>
              <a:t>Planification et programmation</a:t>
            </a:r>
            <a:endParaRPr lang="fr-FR" sz="1100">
              <a:solidFill>
                <a:srgbClr val="303031"/>
              </a:solidFill>
              <a:latin typeface="Arial" panose="020B0604020202020204" pitchFamily="34" charset="0"/>
              <a:cs typeface="Arial" panose="020B0604020202020204" pitchFamily="34" charset="0"/>
            </a:endParaRPr>
          </a:p>
          <a:p>
            <a:pPr>
              <a:spcBef>
                <a:spcPts val="600"/>
              </a:spcBef>
            </a:pPr>
            <a:r>
              <a:rPr lang="fr-FR" sz="1100" b="0" i="0" u="none" strike="noStrike" spc="0">
                <a:solidFill>
                  <a:srgbClr val="303031"/>
                </a:solidFill>
                <a:effectLst/>
                <a:latin typeface="Arial" panose="020B0604020202020204" pitchFamily="34" charset="0"/>
                <a:cs typeface="Arial" panose="020B0604020202020204" pitchFamily="34" charset="0"/>
              </a:rPr>
              <a:t>Définitions</a:t>
            </a:r>
          </a:p>
          <a:p>
            <a:pPr>
              <a:spcBef>
                <a:spcPts val="600"/>
              </a:spcBef>
            </a:pPr>
            <a:r>
              <a:rPr lang="fr-FR" sz="1100">
                <a:solidFill>
                  <a:srgbClr val="303031"/>
                </a:solidFill>
                <a:latin typeface="Arial" panose="020B0604020202020204" pitchFamily="34" charset="0"/>
                <a:cs typeface="Arial" panose="020B0604020202020204" pitchFamily="34" charset="0"/>
              </a:rPr>
              <a:t>Objectifs</a:t>
            </a:r>
          </a:p>
          <a:p>
            <a:pPr>
              <a:spcBef>
                <a:spcPts val="600"/>
              </a:spcBef>
            </a:pPr>
            <a:r>
              <a:rPr lang="fr-FR" sz="1100">
                <a:solidFill>
                  <a:srgbClr val="303031"/>
                </a:solidFill>
                <a:latin typeface="Arial" panose="020B0604020202020204" pitchFamily="34" charset="0"/>
                <a:cs typeface="Arial" panose="020B0604020202020204" pitchFamily="34" charset="0"/>
              </a:rPr>
              <a:t>Outils</a:t>
            </a:r>
          </a:p>
          <a:p>
            <a:pPr>
              <a:spcBef>
                <a:spcPts val="600"/>
              </a:spcBef>
            </a:pPr>
            <a:r>
              <a:rPr lang="fr-FR" sz="1100">
                <a:solidFill>
                  <a:srgbClr val="303031"/>
                </a:solidFill>
                <a:latin typeface="Arial" panose="020B0604020202020204" pitchFamily="34" charset="0"/>
                <a:cs typeface="Arial" panose="020B0604020202020204" pitchFamily="34" charset="0"/>
              </a:rPr>
              <a:t>Logique d’intervention</a:t>
            </a:r>
          </a:p>
          <a:p>
            <a:pPr>
              <a:spcBef>
                <a:spcPts val="600"/>
              </a:spcBef>
            </a:pPr>
            <a:r>
              <a:rPr lang="fr-FR" sz="1100">
                <a:solidFill>
                  <a:srgbClr val="303031"/>
                </a:solidFill>
                <a:latin typeface="Arial" panose="020B0604020202020204" pitchFamily="34" charset="0"/>
                <a:cs typeface="Arial" panose="020B0604020202020204" pitchFamily="34" charset="0"/>
              </a:rPr>
              <a:t>Analyse de stratégie</a:t>
            </a:r>
          </a:p>
          <a:p>
            <a:pPr>
              <a:spcBef>
                <a:spcPts val="600"/>
              </a:spcBef>
            </a:pPr>
            <a:r>
              <a:rPr lang="fr-FR" sz="1100">
                <a:solidFill>
                  <a:srgbClr val="303031"/>
                </a:solidFill>
                <a:latin typeface="Arial" panose="020B0604020202020204" pitchFamily="34" charset="0"/>
                <a:cs typeface="Arial" panose="020B0604020202020204" pitchFamily="34" charset="0"/>
              </a:rPr>
              <a:t>Composantes du cadre logique</a:t>
            </a:r>
            <a:endParaRPr lang="fr-FR" sz="1100">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4CE56A43-5311-46E0-6775-3EB37935597D}"/>
              </a:ext>
            </a:extLst>
          </p:cNvPr>
          <p:cNvSpPr txBox="1"/>
          <p:nvPr/>
        </p:nvSpPr>
        <p:spPr>
          <a:xfrm>
            <a:off x="5836401" y="3615716"/>
            <a:ext cx="2350567" cy="1169551"/>
          </a:xfrm>
          <a:prstGeom prst="rect">
            <a:avLst/>
          </a:prstGeom>
          <a:noFill/>
        </p:spPr>
        <p:txBody>
          <a:bodyPr wrap="square">
            <a:spAutoFit/>
          </a:bodyPr>
          <a:lstStyle/>
          <a:p>
            <a:pPr>
              <a:spcBef>
                <a:spcPts val="600"/>
              </a:spcBef>
            </a:pPr>
            <a:r>
              <a:rPr lang="fr-FR" sz="1100" b="1" i="0" u="none" strike="noStrike" spc="0">
                <a:solidFill>
                  <a:srgbClr val="303031"/>
                </a:solidFill>
                <a:effectLst/>
                <a:latin typeface="Arial" panose="020B0604020202020204" pitchFamily="34" charset="0"/>
                <a:cs typeface="Arial" panose="020B0604020202020204" pitchFamily="34" charset="0"/>
              </a:rPr>
              <a:t>Mise en œuvre, suivi et évaluation</a:t>
            </a:r>
            <a:r>
              <a:rPr lang="fr-FR" sz="1100" b="0" i="0" u="none" strike="noStrike" spc="0">
                <a:solidFill>
                  <a:srgbClr val="303031"/>
                </a:solidFill>
                <a:effectLst/>
                <a:latin typeface="Arial" panose="020B0604020202020204" pitchFamily="34" charset="0"/>
                <a:cs typeface="Arial" panose="020B0604020202020204" pitchFamily="34" charset="0"/>
              </a:rPr>
              <a:t> </a:t>
            </a:r>
          </a:p>
          <a:p>
            <a:pPr>
              <a:spcBef>
                <a:spcPts val="600"/>
              </a:spcBef>
            </a:pPr>
            <a:r>
              <a:rPr lang="fr-FR" sz="1100">
                <a:solidFill>
                  <a:srgbClr val="303031"/>
                </a:solidFill>
                <a:latin typeface="Arial" panose="020B0604020202020204" pitchFamily="34" charset="0"/>
                <a:cs typeface="Arial" panose="020B0604020202020204" pitchFamily="34" charset="0"/>
              </a:rPr>
              <a:t>Critères d’évaluation</a:t>
            </a:r>
          </a:p>
          <a:p>
            <a:pPr>
              <a:spcBef>
                <a:spcPts val="600"/>
              </a:spcBef>
            </a:pPr>
            <a:r>
              <a:rPr lang="fr-FR" sz="1100">
                <a:solidFill>
                  <a:srgbClr val="303031"/>
                </a:solidFill>
                <a:latin typeface="Arial" panose="020B0604020202020204" pitchFamily="34" charset="0"/>
                <a:cs typeface="Arial" panose="020B0604020202020204" pitchFamily="34" charset="0"/>
              </a:rPr>
              <a:t>Rôle des acteurs</a:t>
            </a:r>
          </a:p>
          <a:p>
            <a:pPr>
              <a:spcBef>
                <a:spcPts val="600"/>
              </a:spcBef>
            </a:pPr>
            <a:r>
              <a:rPr lang="fr-FR" sz="1100">
                <a:solidFill>
                  <a:srgbClr val="303031"/>
                </a:solidFill>
                <a:latin typeface="Arial" panose="020B0604020202020204" pitchFamily="34" charset="0"/>
                <a:cs typeface="Arial" panose="020B0604020202020204" pitchFamily="34" charset="0"/>
              </a:rPr>
              <a:t>Identification des indicateurs</a:t>
            </a:r>
            <a:endParaRPr lang="fr-FR" sz="110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D120BFEA-4100-D64B-655D-289DA2A2107A}"/>
              </a:ext>
            </a:extLst>
          </p:cNvPr>
          <p:cNvSpPr txBox="1"/>
          <p:nvPr/>
        </p:nvSpPr>
        <p:spPr>
          <a:xfrm>
            <a:off x="457020" y="1389010"/>
            <a:ext cx="8470886" cy="1169551"/>
          </a:xfrm>
          <a:prstGeom prst="rect">
            <a:avLst/>
          </a:prstGeom>
          <a:noFill/>
        </p:spPr>
        <p:txBody>
          <a:bodyPr wrap="square" rtlCol="0">
            <a:spAutoFit/>
          </a:bodyPr>
          <a:lstStyle/>
          <a:p>
            <a:r>
              <a:rPr lang="fr-FR" sz="1000" b="1" i="0" u="none" strike="noStrike">
                <a:solidFill>
                  <a:srgbClr val="303031"/>
                </a:solidFill>
                <a:effectLst/>
                <a:latin typeface="Arial" panose="020B0604020202020204" pitchFamily="34" charset="0"/>
                <a:cs typeface="Arial" panose="020B0604020202020204" pitchFamily="34" charset="0"/>
              </a:rPr>
              <a:t>Compétences visées </a:t>
            </a:r>
            <a:r>
              <a:rPr lang="fr-FR" sz="1000" b="0" i="0" u="none" strike="noStrike">
                <a:solidFill>
                  <a:srgbClr val="303031"/>
                </a:solidFill>
                <a:effectLst/>
                <a:latin typeface="Arial" panose="020B0604020202020204" pitchFamily="34" charset="0"/>
                <a:cs typeface="Arial" panose="020B0604020202020204" pitchFamily="34" charset="0"/>
              </a:rPr>
              <a:t>Maitriser les approches méthodologiques et outils qui permettent de concevoir, piloter et évaluer un projet humanitaire, et plus particulièrement :</a:t>
            </a:r>
          </a:p>
          <a:p>
            <a:pPr marL="171450" indent="-171450" algn="l">
              <a:buFont typeface="Arial" panose="020B0604020202020204" pitchFamily="34" charset="0"/>
              <a:buChar char="•"/>
            </a:pPr>
            <a:r>
              <a:rPr lang="fr-FR" sz="1000" b="0" i="0" u="none" strike="noStrike">
                <a:solidFill>
                  <a:srgbClr val="303031"/>
                </a:solidFill>
                <a:effectLst/>
                <a:latin typeface="Arial" panose="020B0604020202020204" pitchFamily="34" charset="0"/>
                <a:cs typeface="Arial" panose="020B0604020202020204" pitchFamily="34" charset="0"/>
              </a:rPr>
              <a:t>Identifier les méthodologies d’un diagnostic de besoins et les outils de collecte de données, en fonction du contexte et des termes de référence</a:t>
            </a:r>
          </a:p>
          <a:p>
            <a:pPr marL="171450" indent="-171450" algn="l">
              <a:buFont typeface="Arial" panose="020B0604020202020204" pitchFamily="34" charset="0"/>
              <a:buChar char="•"/>
            </a:pPr>
            <a:r>
              <a:rPr lang="fr-FR" sz="1000" b="0" i="0" u="none" strike="noStrike">
                <a:solidFill>
                  <a:srgbClr val="303031"/>
                </a:solidFill>
                <a:effectLst/>
                <a:latin typeface="Arial" panose="020B0604020202020204" pitchFamily="34" charset="0"/>
                <a:cs typeface="Arial" panose="020B0604020202020204" pitchFamily="34" charset="0"/>
              </a:rPr>
              <a:t>Décrir</a:t>
            </a:r>
            <a:r>
              <a:rPr lang="fr-FR" sz="1000">
                <a:solidFill>
                  <a:srgbClr val="303031"/>
                </a:solidFill>
                <a:latin typeface="Arial" panose="020B0604020202020204" pitchFamily="34" charset="0"/>
                <a:cs typeface="Arial" panose="020B0604020202020204" pitchFamily="34" charset="0"/>
              </a:rPr>
              <a:t>e les principales étapes de la conception de programmes et de projets multisectoriels (eau, protection, nutrition…)</a:t>
            </a:r>
          </a:p>
          <a:p>
            <a:pPr marL="171450" indent="-171450" algn="l">
              <a:buFont typeface="Arial" panose="020B0604020202020204" pitchFamily="34" charset="0"/>
              <a:buChar char="•"/>
            </a:pPr>
            <a:r>
              <a:rPr lang="fr-FR" sz="1000" b="0" i="0" u="none" strike="noStrike">
                <a:solidFill>
                  <a:srgbClr val="303031"/>
                </a:solidFill>
                <a:effectLst/>
                <a:latin typeface="Arial" panose="020B0604020202020204" pitchFamily="34" charset="0"/>
                <a:cs typeface="Arial" panose="020B0604020202020204" pitchFamily="34" charset="0"/>
              </a:rPr>
              <a:t>Concevoir un cadre logique et programmer les activités du projet</a:t>
            </a:r>
          </a:p>
          <a:p>
            <a:pPr marL="171450" indent="-171450" algn="l">
              <a:buFont typeface="Arial" panose="020B0604020202020204" pitchFamily="34" charset="0"/>
              <a:buChar char="•"/>
            </a:pPr>
            <a:r>
              <a:rPr lang="fr-FR" sz="1000">
                <a:solidFill>
                  <a:srgbClr val="303031"/>
                </a:solidFill>
                <a:latin typeface="Arial" panose="020B0604020202020204" pitchFamily="34" charset="0"/>
                <a:cs typeface="Arial" panose="020B0604020202020204" pitchFamily="34" charset="0"/>
              </a:rPr>
              <a:t>Mettre en place un dispositif en sélectionnant les indicateurs et outils nécessaires</a:t>
            </a:r>
          </a:p>
          <a:p>
            <a:pPr marL="171450" indent="-171450" algn="l">
              <a:buFont typeface="Arial" panose="020B0604020202020204" pitchFamily="34" charset="0"/>
              <a:buChar char="•"/>
            </a:pPr>
            <a:r>
              <a:rPr lang="fr-FR" sz="1000" b="0" i="0" u="none" strike="noStrike">
                <a:solidFill>
                  <a:srgbClr val="303031"/>
                </a:solidFill>
                <a:effectLst/>
                <a:latin typeface="Arial" panose="020B0604020202020204" pitchFamily="34" charset="0"/>
                <a:cs typeface="Arial" panose="020B0604020202020204" pitchFamily="34" charset="0"/>
              </a:rPr>
              <a:t>Choisir les critères pertinents afin de développer les ob</a:t>
            </a:r>
            <a:r>
              <a:rPr lang="fr-FR" sz="1000">
                <a:solidFill>
                  <a:srgbClr val="303031"/>
                </a:solidFill>
                <a:latin typeface="Arial" panose="020B0604020202020204" pitchFamily="34" charset="0"/>
                <a:cs typeface="Arial" panose="020B0604020202020204" pitchFamily="34" charset="0"/>
              </a:rPr>
              <a:t>jectifs pour une évaluation ex-post</a:t>
            </a:r>
            <a:endParaRPr lang="fr-FR" sz="1000" b="0" i="0" u="none" strike="noStrike">
              <a:solidFill>
                <a:srgbClr val="303031"/>
              </a:solidFill>
              <a:effectLst/>
              <a:latin typeface="Arial" panose="020B0604020202020204" pitchFamily="34" charset="0"/>
              <a:cs typeface="Arial" panose="020B0604020202020204" pitchFamily="34" charset="0"/>
            </a:endParaRPr>
          </a:p>
        </p:txBody>
      </p:sp>
      <p:sp>
        <p:nvSpPr>
          <p:cNvPr id="41" name="ZoneTexte 40">
            <a:extLst>
              <a:ext uri="{FF2B5EF4-FFF2-40B4-BE49-F238E27FC236}">
                <a16:creationId xmlns:a16="http://schemas.microsoft.com/office/drawing/2014/main" id="{0C62A953-3BE2-7420-6A58-71B9256E549D}"/>
              </a:ext>
            </a:extLst>
          </p:cNvPr>
          <p:cNvSpPr txBox="1"/>
          <p:nvPr/>
        </p:nvSpPr>
        <p:spPr>
          <a:xfrm>
            <a:off x="906315" y="4776634"/>
            <a:ext cx="988103" cy="338554"/>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regroupement synchrone</a:t>
            </a:r>
          </a:p>
        </p:txBody>
      </p:sp>
      <p:sp>
        <p:nvSpPr>
          <p:cNvPr id="43" name="ZoneTexte 42">
            <a:extLst>
              <a:ext uri="{FF2B5EF4-FFF2-40B4-BE49-F238E27FC236}">
                <a16:creationId xmlns:a16="http://schemas.microsoft.com/office/drawing/2014/main" id="{F339B1BB-B3F3-0DCD-6306-13710A0A8A0B}"/>
              </a:ext>
            </a:extLst>
          </p:cNvPr>
          <p:cNvSpPr txBox="1"/>
          <p:nvPr/>
        </p:nvSpPr>
        <p:spPr>
          <a:xfrm>
            <a:off x="8241586" y="4964116"/>
            <a:ext cx="3678188" cy="430887"/>
          </a:xfrm>
          <a:prstGeom prst="rect">
            <a:avLst/>
          </a:prstGeom>
          <a:noFill/>
        </p:spPr>
        <p:txBody>
          <a:bodyPr wrap="square" rtlCol="0">
            <a:spAutoFit/>
          </a:bodyPr>
          <a:lstStyle/>
          <a:p>
            <a:r>
              <a:rPr lang="fr-FR" sz="1100">
                <a:solidFill>
                  <a:srgbClr val="E84525"/>
                </a:solidFill>
                <a:effectLst/>
                <a:latin typeface="Arial" panose="020B0604020202020204" pitchFamily="34" charset="0"/>
                <a:ea typeface="Times New Roman" panose="02020603050405020304" pitchFamily="18" charset="0"/>
                <a:cs typeface="Arial" panose="020B0604020202020204" pitchFamily="34" charset="0"/>
              </a:rPr>
              <a:t>« </a:t>
            </a:r>
            <a:r>
              <a:rPr lang="fr-FR" sz="1100">
                <a:solidFill>
                  <a:srgbClr val="E84525"/>
                </a:solidFill>
                <a:effectLst/>
                <a:latin typeface="Arial" panose="020B0604020202020204" pitchFamily="34" charset="0"/>
                <a:ea typeface="Calibri" panose="020F0502020204030204" pitchFamily="34" charset="0"/>
                <a:cs typeface="Arial" panose="020B0604020202020204" pitchFamily="34" charset="0"/>
              </a:rPr>
              <a:t>Les nombreux exemples et les activités à faire chaque semaine aident à comprendre le cours » </a:t>
            </a:r>
            <a:endParaRPr lang="fr-FR" sz="1100">
              <a:solidFill>
                <a:srgbClr val="E84525"/>
              </a:solidFill>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EEF7AB30-FFC9-643D-5AE1-45A145725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8113" y="324224"/>
            <a:ext cx="1294987" cy="1306447"/>
          </a:xfrm>
          <a:prstGeom prst="rect">
            <a:avLst/>
          </a:prstGeom>
        </p:spPr>
      </p:pic>
      <p:pic>
        <p:nvPicPr>
          <p:cNvPr id="13" name="Graphique 12">
            <a:extLst>
              <a:ext uri="{FF2B5EF4-FFF2-40B4-BE49-F238E27FC236}">
                <a16:creationId xmlns:a16="http://schemas.microsoft.com/office/drawing/2014/main" id="{67A93561-5D09-2807-C6BB-A8A4AB6B72F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955" y="4748770"/>
            <a:ext cx="381000" cy="381000"/>
          </a:xfrm>
          <a:prstGeom prst="rect">
            <a:avLst/>
          </a:prstGeom>
        </p:spPr>
      </p:pic>
      <p:sp>
        <p:nvSpPr>
          <p:cNvPr id="15" name="ZoneTexte 14">
            <a:extLst>
              <a:ext uri="{FF2B5EF4-FFF2-40B4-BE49-F238E27FC236}">
                <a16:creationId xmlns:a16="http://schemas.microsoft.com/office/drawing/2014/main" id="{F23153D8-9BEF-DB89-FF75-6624E16E2EEF}"/>
              </a:ext>
            </a:extLst>
          </p:cNvPr>
          <p:cNvSpPr txBox="1"/>
          <p:nvPr/>
        </p:nvSpPr>
        <p:spPr>
          <a:xfrm>
            <a:off x="2658849" y="4979391"/>
            <a:ext cx="988103" cy="338554"/>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regroupement synchrone</a:t>
            </a:r>
          </a:p>
        </p:txBody>
      </p:sp>
      <p:pic>
        <p:nvPicPr>
          <p:cNvPr id="19" name="Graphique 18">
            <a:extLst>
              <a:ext uri="{FF2B5EF4-FFF2-40B4-BE49-F238E27FC236}">
                <a16:creationId xmlns:a16="http://schemas.microsoft.com/office/drawing/2014/main" id="{48DC3658-4AC8-F4B2-0F82-C3A8AB562A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7489" y="4951527"/>
            <a:ext cx="381000" cy="381000"/>
          </a:xfrm>
          <a:prstGeom prst="rect">
            <a:avLst/>
          </a:prstGeom>
        </p:spPr>
      </p:pic>
      <p:sp>
        <p:nvSpPr>
          <p:cNvPr id="22" name="ZoneTexte 21">
            <a:extLst>
              <a:ext uri="{FF2B5EF4-FFF2-40B4-BE49-F238E27FC236}">
                <a16:creationId xmlns:a16="http://schemas.microsoft.com/office/drawing/2014/main" id="{165B86FF-1A2A-E0D7-B2DE-E730C0CF5403}"/>
              </a:ext>
            </a:extLst>
          </p:cNvPr>
          <p:cNvSpPr txBox="1"/>
          <p:nvPr/>
        </p:nvSpPr>
        <p:spPr>
          <a:xfrm>
            <a:off x="4451070" y="5693208"/>
            <a:ext cx="988103" cy="338554"/>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regroupement synchrone</a:t>
            </a:r>
          </a:p>
        </p:txBody>
      </p:sp>
      <p:pic>
        <p:nvPicPr>
          <p:cNvPr id="24" name="Graphique 23">
            <a:extLst>
              <a:ext uri="{FF2B5EF4-FFF2-40B4-BE49-F238E27FC236}">
                <a16:creationId xmlns:a16="http://schemas.microsoft.com/office/drawing/2014/main" id="{272F08D1-551E-37D2-9AD5-83B0EF2A3C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89710" y="5665344"/>
            <a:ext cx="381000" cy="381000"/>
          </a:xfrm>
          <a:prstGeom prst="rect">
            <a:avLst/>
          </a:prstGeom>
        </p:spPr>
      </p:pic>
      <p:sp>
        <p:nvSpPr>
          <p:cNvPr id="25" name="ZoneTexte 24">
            <a:extLst>
              <a:ext uri="{FF2B5EF4-FFF2-40B4-BE49-F238E27FC236}">
                <a16:creationId xmlns:a16="http://schemas.microsoft.com/office/drawing/2014/main" id="{66691E4B-9CD4-AE28-1271-7EE88178C2B0}"/>
              </a:ext>
            </a:extLst>
          </p:cNvPr>
          <p:cNvSpPr txBox="1"/>
          <p:nvPr/>
        </p:nvSpPr>
        <p:spPr>
          <a:xfrm>
            <a:off x="6228277" y="4791216"/>
            <a:ext cx="988103" cy="338554"/>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regroupement synchrone</a:t>
            </a:r>
          </a:p>
        </p:txBody>
      </p:sp>
      <p:pic>
        <p:nvPicPr>
          <p:cNvPr id="26" name="Graphique 25">
            <a:extLst>
              <a:ext uri="{FF2B5EF4-FFF2-40B4-BE49-F238E27FC236}">
                <a16:creationId xmlns:a16="http://schemas.microsoft.com/office/drawing/2014/main" id="{179BED05-F1C8-42EF-46D8-6053650DB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6917" y="4763352"/>
            <a:ext cx="381000" cy="381000"/>
          </a:xfrm>
          <a:prstGeom prst="rect">
            <a:avLst/>
          </a:prstGeom>
        </p:spPr>
      </p:pic>
      <p:pic>
        <p:nvPicPr>
          <p:cNvPr id="30" name="Graphique 29">
            <a:extLst>
              <a:ext uri="{FF2B5EF4-FFF2-40B4-BE49-F238E27FC236}">
                <a16:creationId xmlns:a16="http://schemas.microsoft.com/office/drawing/2014/main" id="{E774AD83-C91F-A281-C8F0-4D6D7075D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8011" y="5365741"/>
            <a:ext cx="327467" cy="327467"/>
          </a:xfrm>
          <a:prstGeom prst="rect">
            <a:avLst/>
          </a:prstGeom>
        </p:spPr>
      </p:pic>
      <p:pic>
        <p:nvPicPr>
          <p:cNvPr id="36" name="Graphique 35">
            <a:extLst>
              <a:ext uri="{FF2B5EF4-FFF2-40B4-BE49-F238E27FC236}">
                <a16:creationId xmlns:a16="http://schemas.microsoft.com/office/drawing/2014/main" id="{2F5E1A89-7C43-9B81-8AFC-75A52E1FA68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5315" y="5202819"/>
            <a:ext cx="381000" cy="381000"/>
          </a:xfrm>
          <a:prstGeom prst="rect">
            <a:avLst/>
          </a:prstGeom>
        </p:spPr>
      </p:pic>
      <p:pic>
        <p:nvPicPr>
          <p:cNvPr id="45" name="Graphique 44">
            <a:extLst>
              <a:ext uri="{FF2B5EF4-FFF2-40B4-BE49-F238E27FC236}">
                <a16:creationId xmlns:a16="http://schemas.microsoft.com/office/drawing/2014/main" id="{3CCB8A65-3635-090C-DE72-94EA5C9E9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86757" y="5193790"/>
            <a:ext cx="327467" cy="327467"/>
          </a:xfrm>
          <a:prstGeom prst="rect">
            <a:avLst/>
          </a:prstGeom>
        </p:spPr>
      </p:pic>
      <p:sp>
        <p:nvSpPr>
          <p:cNvPr id="53" name="ZoneTexte 52">
            <a:extLst>
              <a:ext uri="{FF2B5EF4-FFF2-40B4-BE49-F238E27FC236}">
                <a16:creationId xmlns:a16="http://schemas.microsoft.com/office/drawing/2014/main" id="{1DA35F45-B9A8-5D5C-BFD2-03F406B2C34C}"/>
              </a:ext>
            </a:extLst>
          </p:cNvPr>
          <p:cNvSpPr txBox="1"/>
          <p:nvPr/>
        </p:nvSpPr>
        <p:spPr>
          <a:xfrm>
            <a:off x="906314" y="5211782"/>
            <a:ext cx="988103" cy="461665"/>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tour de table : votre expérience du cycle de projet</a:t>
            </a:r>
          </a:p>
        </p:txBody>
      </p:sp>
      <p:sp>
        <p:nvSpPr>
          <p:cNvPr id="54" name="ZoneTexte 53">
            <a:extLst>
              <a:ext uri="{FF2B5EF4-FFF2-40B4-BE49-F238E27FC236}">
                <a16:creationId xmlns:a16="http://schemas.microsoft.com/office/drawing/2014/main" id="{C63B1C12-E1FE-DE70-F992-4F2A73388F39}"/>
              </a:ext>
            </a:extLst>
          </p:cNvPr>
          <p:cNvSpPr txBox="1"/>
          <p:nvPr/>
        </p:nvSpPr>
        <p:spPr>
          <a:xfrm>
            <a:off x="2658848" y="5357374"/>
            <a:ext cx="1080478" cy="584775"/>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crise au </a:t>
            </a:r>
            <a:r>
              <a:rPr lang="fr-FR" sz="800" err="1">
                <a:solidFill>
                  <a:schemeClr val="bg1">
                    <a:lumMod val="50000"/>
                  </a:schemeClr>
                </a:solidFill>
                <a:latin typeface="Arial" panose="020B0604020202020204" pitchFamily="34" charset="0"/>
                <a:cs typeface="Arial" panose="020B0604020202020204" pitchFamily="34" charset="0"/>
              </a:rPr>
              <a:t>Lomistan</a:t>
            </a:r>
            <a:r>
              <a:rPr lang="fr-FR" sz="800">
                <a:solidFill>
                  <a:schemeClr val="bg1">
                    <a:lumMod val="50000"/>
                  </a:schemeClr>
                </a:solidFill>
                <a:latin typeface="Arial" panose="020B0604020202020204" pitchFamily="34" charset="0"/>
                <a:cs typeface="Arial" panose="020B0604020202020204" pitchFamily="34" charset="0"/>
              </a:rPr>
              <a:t> : réaliser un arbre à problèmes de la situation</a:t>
            </a:r>
          </a:p>
        </p:txBody>
      </p:sp>
      <p:pic>
        <p:nvPicPr>
          <p:cNvPr id="55" name="Graphique 54">
            <a:extLst>
              <a:ext uri="{FF2B5EF4-FFF2-40B4-BE49-F238E27FC236}">
                <a16:creationId xmlns:a16="http://schemas.microsoft.com/office/drawing/2014/main" id="{AA05DFF6-4352-5885-B79F-B850FB2B40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0233" y="6082575"/>
            <a:ext cx="347745" cy="327467"/>
          </a:xfrm>
          <a:prstGeom prst="rect">
            <a:avLst/>
          </a:prstGeom>
        </p:spPr>
      </p:pic>
      <p:sp>
        <p:nvSpPr>
          <p:cNvPr id="56" name="ZoneTexte 55">
            <a:extLst>
              <a:ext uri="{FF2B5EF4-FFF2-40B4-BE49-F238E27FC236}">
                <a16:creationId xmlns:a16="http://schemas.microsoft.com/office/drawing/2014/main" id="{F730253D-8E39-D2CC-B7AA-949E35D652AE}"/>
              </a:ext>
            </a:extLst>
          </p:cNvPr>
          <p:cNvSpPr txBox="1"/>
          <p:nvPr/>
        </p:nvSpPr>
        <p:spPr>
          <a:xfrm>
            <a:off x="4451070" y="6074208"/>
            <a:ext cx="1285462" cy="707886"/>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crise au </a:t>
            </a:r>
            <a:r>
              <a:rPr lang="fr-FR" sz="800" err="1">
                <a:solidFill>
                  <a:schemeClr val="bg1">
                    <a:lumMod val="50000"/>
                  </a:schemeClr>
                </a:solidFill>
                <a:latin typeface="Arial" panose="020B0604020202020204" pitchFamily="34" charset="0"/>
                <a:cs typeface="Arial" panose="020B0604020202020204" pitchFamily="34" charset="0"/>
              </a:rPr>
              <a:t>Lomistan</a:t>
            </a:r>
            <a:r>
              <a:rPr lang="fr-FR" sz="800">
                <a:solidFill>
                  <a:schemeClr val="bg1">
                    <a:lumMod val="50000"/>
                  </a:schemeClr>
                </a:solidFill>
                <a:latin typeface="Arial" panose="020B0604020202020204" pitchFamily="34" charset="0"/>
                <a:cs typeface="Arial" panose="020B0604020202020204" pitchFamily="34" charset="0"/>
              </a:rPr>
              <a:t> : choisir et justifier votre stratégie d’intervention, élaborer le cadre logique de votre projet</a:t>
            </a:r>
          </a:p>
        </p:txBody>
      </p:sp>
      <p:sp>
        <p:nvSpPr>
          <p:cNvPr id="57" name="ZoneTexte 56">
            <a:extLst>
              <a:ext uri="{FF2B5EF4-FFF2-40B4-BE49-F238E27FC236}">
                <a16:creationId xmlns:a16="http://schemas.microsoft.com/office/drawing/2014/main" id="{C04E8D19-0448-BE78-6779-FF9E595FEE2E}"/>
              </a:ext>
            </a:extLst>
          </p:cNvPr>
          <p:cNvSpPr txBox="1"/>
          <p:nvPr/>
        </p:nvSpPr>
        <p:spPr>
          <a:xfrm>
            <a:off x="6254971" y="5193790"/>
            <a:ext cx="1285462" cy="707886"/>
          </a:xfrm>
          <a:prstGeom prst="rect">
            <a:avLst/>
          </a:prstGeom>
          <a:noFill/>
        </p:spPr>
        <p:txBody>
          <a:bodyPr wrap="square">
            <a:spAutoFit/>
          </a:bodyPr>
          <a:lstStyle/>
          <a:p>
            <a:r>
              <a:rPr lang="fr-FR" sz="800">
                <a:solidFill>
                  <a:schemeClr val="bg1">
                    <a:lumMod val="50000"/>
                  </a:schemeClr>
                </a:solidFill>
                <a:latin typeface="Arial" panose="020B0604020202020204" pitchFamily="34" charset="0"/>
                <a:cs typeface="Arial" panose="020B0604020202020204" pitchFamily="34" charset="0"/>
              </a:rPr>
              <a:t>crise au </a:t>
            </a:r>
            <a:r>
              <a:rPr lang="fr-FR" sz="800" err="1">
                <a:solidFill>
                  <a:schemeClr val="bg1">
                    <a:lumMod val="50000"/>
                  </a:schemeClr>
                </a:solidFill>
                <a:latin typeface="Arial" panose="020B0604020202020204" pitchFamily="34" charset="0"/>
                <a:cs typeface="Arial" panose="020B0604020202020204" pitchFamily="34" charset="0"/>
              </a:rPr>
              <a:t>Lomistan</a:t>
            </a:r>
            <a:r>
              <a:rPr lang="fr-FR" sz="800">
                <a:solidFill>
                  <a:schemeClr val="bg1">
                    <a:lumMod val="50000"/>
                  </a:schemeClr>
                </a:solidFill>
                <a:latin typeface="Arial" panose="020B0604020202020204" pitchFamily="34" charset="0"/>
                <a:cs typeface="Arial" panose="020B0604020202020204" pitchFamily="34" charset="0"/>
              </a:rPr>
              <a:t> : imaginer un dispositif de suivi et de pilotage de votre projet, et présentez-le</a:t>
            </a:r>
          </a:p>
        </p:txBody>
      </p:sp>
      <p:sp>
        <p:nvSpPr>
          <p:cNvPr id="58" name="ZoneTexte 57">
            <a:extLst>
              <a:ext uri="{FF2B5EF4-FFF2-40B4-BE49-F238E27FC236}">
                <a16:creationId xmlns:a16="http://schemas.microsoft.com/office/drawing/2014/main" id="{15479DF3-D130-BF04-6950-0154E64C26A0}"/>
              </a:ext>
            </a:extLst>
          </p:cNvPr>
          <p:cNvSpPr txBox="1"/>
          <p:nvPr/>
        </p:nvSpPr>
        <p:spPr>
          <a:xfrm>
            <a:off x="6247917" y="5962158"/>
            <a:ext cx="1120236" cy="215444"/>
          </a:xfrm>
          <a:prstGeom prst="rect">
            <a:avLst/>
          </a:prstGeom>
          <a:noFill/>
        </p:spPr>
        <p:txBody>
          <a:bodyPr wrap="square">
            <a:spAutoFit/>
          </a:bodyPr>
          <a:lstStyle/>
          <a:p>
            <a:r>
              <a:rPr lang="fr-FR" sz="800">
                <a:solidFill>
                  <a:srgbClr val="303031"/>
                </a:solidFill>
                <a:latin typeface="Arial" panose="020B0604020202020204" pitchFamily="34" charset="0"/>
                <a:cs typeface="Arial" panose="020B0604020202020204" pitchFamily="34" charset="0"/>
              </a:rPr>
              <a:t>Évaluation finale</a:t>
            </a:r>
          </a:p>
        </p:txBody>
      </p:sp>
      <p:pic>
        <p:nvPicPr>
          <p:cNvPr id="59" name="Graphique 58">
            <a:extLst>
              <a:ext uri="{FF2B5EF4-FFF2-40B4-BE49-F238E27FC236}">
                <a16:creationId xmlns:a16="http://schemas.microsoft.com/office/drawing/2014/main" id="{F765FBDF-9423-0889-C1A3-8C47E16A97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5017" y="5971475"/>
            <a:ext cx="342900" cy="342900"/>
          </a:xfrm>
          <a:prstGeom prst="rect">
            <a:avLst/>
          </a:prstGeom>
        </p:spPr>
      </p:pic>
    </p:spTree>
    <p:extLst>
      <p:ext uri="{BB962C8B-B14F-4D97-AF65-F5344CB8AC3E}">
        <p14:creationId xmlns:p14="http://schemas.microsoft.com/office/powerpoint/2010/main" val="385679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Modele-2020" id="{83B93254-FAF3-4701-BA83-15D764441FA1}" vid="{25F612EC-7290-49DD-AAB4-44D8FE4CD62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f39088-67bb-45e0-86b0-9f7e0a6e77b1" xsi:nil="true"/>
    <lcf76f155ced4ddcb4097134ff3c332f xmlns="4f751f40-bc36-4fd0-b301-ef6c8288657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4B3FB2E166784481373E041EE8CE36" ma:contentTypeVersion="13" ma:contentTypeDescription="Crée un document." ma:contentTypeScope="" ma:versionID="ecadab40ad146e3c57527fe98e174a17">
  <xsd:schema xmlns:xsd="http://www.w3.org/2001/XMLSchema" xmlns:xs="http://www.w3.org/2001/XMLSchema" xmlns:p="http://schemas.microsoft.com/office/2006/metadata/properties" xmlns:ns2="4f751f40-bc36-4fd0-b301-ef6c82886578" xmlns:ns3="5ff39088-67bb-45e0-86b0-9f7e0a6e77b1" targetNamespace="http://schemas.microsoft.com/office/2006/metadata/properties" ma:root="true" ma:fieldsID="aec2144102c4d20793f9e47bd6dd1cf4" ns2:_="" ns3:_="">
    <xsd:import namespace="4f751f40-bc36-4fd0-b301-ef6c82886578"/>
    <xsd:import namespace="5ff39088-67bb-45e0-86b0-9f7e0a6e77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51f40-bc36-4fd0-b301-ef6c828865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ac545b0-a275-48cc-8b50-adade642e10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f39088-67bb-45e0-86b0-9f7e0a6e77b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bb1184-4a30-4cef-b4f1-0cd2845527c9}" ma:internalName="TaxCatchAll" ma:showField="CatchAllData" ma:web="5ff39088-67bb-45e0-86b0-9f7e0a6e7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18098B-9467-49FF-84AB-2D47E57CC87E}">
  <ds:schemaRefs>
    <ds:schemaRef ds:uri="http://schemas.microsoft.com/office/2006/metadata/properties"/>
    <ds:schemaRef ds:uri="ef438958-4b05-4a4b-9988-3eb1daed5482"/>
    <ds:schemaRef ds:uri="http://purl.org/dc/elements/1.1/"/>
    <ds:schemaRef ds:uri="http://purl.org/dc/terms/"/>
    <ds:schemaRef ds:uri="5ff39088-67bb-45e0-86b0-9f7e0a6e77b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E9033BC-338C-4A75-B021-472F6B7BBF27}"/>
</file>

<file path=customXml/itemProps3.xml><?xml version="1.0" encoding="utf-8"?>
<ds:datastoreItem xmlns:ds="http://schemas.openxmlformats.org/officeDocument/2006/customXml" ds:itemID="{7F9AA5F4-0B58-427F-8527-D021C5D4AB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Presentation-Modele-2020</Template>
  <TotalTime>383</TotalTime>
  <Words>941</Words>
  <Application>Microsoft Office PowerPoint</Application>
  <PresentationFormat>Grand écran</PresentationFormat>
  <Paragraphs>149</Paragraphs>
  <Slides>15</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Wingdings</vt:lpstr>
      <vt:lpstr>Thème Office</vt:lpstr>
      <vt:lpstr>Présentation PowerPoint</vt:lpstr>
      <vt:lpstr>Présentation PowerPoint</vt:lpstr>
      <vt:lpstr>BIOFORCE</vt:lpstr>
      <vt:lpstr>Présentation PowerPoint</vt:lpstr>
      <vt:lpstr> une dimension mondiale, des opérations régionalisées </vt:lpstr>
      <vt:lpstr>Présentation PowerPoint</vt:lpstr>
      <vt:lpstr>formation des acteurs humanitaires d’aujourd’hui  </vt:lpstr>
      <vt:lpstr>LES THEMATIQUES</vt:lpstr>
      <vt:lpstr>Présentation PowerPoint</vt:lpstr>
      <vt:lpstr>Présentation PowerPoint</vt:lpstr>
      <vt:lpstr>Présentation PowerPoint</vt:lpstr>
      <vt:lpstr>Quelle prise en charge possible?</vt:lpstr>
      <vt:lpstr>En résumé</vt:lpstr>
      <vt:lpstr>A VOS QUESTIONS</vt:lpstr>
      <vt:lpstr>Merci  Email de contact: infoeurope@bioforce.org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VOTRE TITRE</dc:title>
  <dc:creator>Camille Barthelemy</dc:creator>
  <cp:lastModifiedBy>Aida OUERDANE</cp:lastModifiedBy>
  <cp:revision>2</cp:revision>
  <dcterms:created xsi:type="dcterms:W3CDTF">2020-09-01T10:29:10Z</dcterms:created>
  <dcterms:modified xsi:type="dcterms:W3CDTF">2023-04-19T14:41:23Z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0x0101002603AEED8140A2439D5A3ADDA5539661</vt:lpwstr>
  </property>
  <property fmtid="{D5CDD505-2E9C-101B-9397-08002B2CF9AE}" pid="3" name="MediaServiceImageTags">
    <vt:lpwstr/>
  </property>
</Properties>
</file>